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Dosis"/>
      <p:regular r:id="rId28"/>
      <p:bold r:id="rId29"/>
    </p:embeddedFont>
    <p:embeddedFont>
      <p:font typeface="Nunito SemiBold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Raleway Light"/>
      <p:regular r:id="rId42"/>
      <p:bold r:id="rId43"/>
      <p:italic r:id="rId44"/>
      <p:boldItalic r:id="rId45"/>
    </p:embeddedFont>
    <p:embeddedFont>
      <p:font typeface="Raleway Medium"/>
      <p:regular r:id="rId46"/>
      <p:bold r:id="rId47"/>
      <p:italic r:id="rId48"/>
      <p:boldItalic r:id="rId49"/>
    </p:embeddedFont>
    <p:embeddedFont>
      <p:font typeface="Dosis ExtraLight"/>
      <p:regular r:id="rId50"/>
      <p:bold r:id="rId51"/>
    </p:embeddedFont>
    <p:embeddedFont>
      <p:font typeface="Nuni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AD108F-2631-414D-800E-7D988EFE5A88}">
  <a:tblStyle styleId="{4BAD108F-2631-414D-800E-7D988EFE5A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RalewayLight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alewayLight-italic.fntdata"/><Relationship Id="rId43" Type="http://schemas.openxmlformats.org/officeDocument/2006/relationships/font" Target="fonts/RalewayLight-bold.fntdata"/><Relationship Id="rId46" Type="http://schemas.openxmlformats.org/officeDocument/2006/relationships/font" Target="fonts/RalewayMedium-regular.fntdata"/><Relationship Id="rId45" Type="http://schemas.openxmlformats.org/officeDocument/2006/relationships/font" Target="fonts/Raleway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Medium-italic.fntdata"/><Relationship Id="rId47" Type="http://schemas.openxmlformats.org/officeDocument/2006/relationships/font" Target="fonts/RalewayMedium-bold.fntdata"/><Relationship Id="rId49" Type="http://schemas.openxmlformats.org/officeDocument/2006/relationships/font" Target="fonts/Raleway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emiBold-bold.fntdata"/><Relationship Id="rId30" Type="http://schemas.openxmlformats.org/officeDocument/2006/relationships/font" Target="fonts/NunitoSemiBold-regular.fntdata"/><Relationship Id="rId33" Type="http://schemas.openxmlformats.org/officeDocument/2006/relationships/font" Target="fonts/NunitoSemiBold-boldItalic.fntdata"/><Relationship Id="rId32" Type="http://schemas.openxmlformats.org/officeDocument/2006/relationships/font" Target="fonts/NunitoSemiBold-italic.fntdata"/><Relationship Id="rId35" Type="http://schemas.openxmlformats.org/officeDocument/2006/relationships/font" Target="fonts/Nunito-bold.fntdata"/><Relationship Id="rId34" Type="http://schemas.openxmlformats.org/officeDocument/2006/relationships/font" Target="fonts/Nunito-regular.fntdata"/><Relationship Id="rId37" Type="http://schemas.openxmlformats.org/officeDocument/2006/relationships/font" Target="fonts/Nunito-boldItalic.fntdata"/><Relationship Id="rId36" Type="http://schemas.openxmlformats.org/officeDocument/2006/relationships/font" Target="fonts/Nunito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Dosis-regular.fntdata"/><Relationship Id="rId27" Type="http://schemas.openxmlformats.org/officeDocument/2006/relationships/slide" Target="slides/slide22.xml"/><Relationship Id="rId29" Type="http://schemas.openxmlformats.org/officeDocument/2006/relationships/font" Target="fonts/Dosis-bold.fntdata"/><Relationship Id="rId51" Type="http://schemas.openxmlformats.org/officeDocument/2006/relationships/font" Target="fonts/DosisExtraLight-bold.fntdata"/><Relationship Id="rId50" Type="http://schemas.openxmlformats.org/officeDocument/2006/relationships/font" Target="fonts/DosisExtraLight-regular.fntdata"/><Relationship Id="rId53" Type="http://schemas.openxmlformats.org/officeDocument/2006/relationships/font" Target="fonts/NunitoLight-bold.fntdata"/><Relationship Id="rId52" Type="http://schemas.openxmlformats.org/officeDocument/2006/relationships/font" Target="fonts/NunitoLight-regular.fntdata"/><Relationship Id="rId11" Type="http://schemas.openxmlformats.org/officeDocument/2006/relationships/slide" Target="slides/slide6.xml"/><Relationship Id="rId55" Type="http://schemas.openxmlformats.org/officeDocument/2006/relationships/font" Target="fonts/Nuni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da1a43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da1a43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b5232d48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b5232d48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949c37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949c37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94b2582b0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94b2582b0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b5232d4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b5232d4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5a380d78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5a380d78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b5232d4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b5232d4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b5232d48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b5232d48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b5232d48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b5232d48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5232d48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5232d48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b5232d48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b5232d48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94b2582b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94b2582b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75a380d78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75a380d78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75a380d7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75a380d7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94b2582b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94b2582b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94b2582b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94b2582b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da1a4385_0_16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da1a4385_0_16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949c3727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949c3727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b5232d4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b5232d4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94b2582b0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94b2582b0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94b2582b0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94b2582b0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94b2582b0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94b2582b0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41688" y="214825"/>
            <a:ext cx="4067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265900" y="2148250"/>
            <a:ext cx="24186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ctrTitle"/>
          </p:nvPr>
        </p:nvSpPr>
        <p:spPr>
          <a:xfrm flipH="1">
            <a:off x="4962625" y="1655575"/>
            <a:ext cx="3559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1" type="subTitle"/>
          </p:nvPr>
        </p:nvSpPr>
        <p:spPr>
          <a:xfrm flipH="1">
            <a:off x="6191125" y="286400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picture">
  <p:cSld name="CUSTOM_1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617823" y="3019450"/>
            <a:ext cx="27747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idx="4" type="ctrTitle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 flipH="1">
            <a:off x="5806476" y="2525490"/>
            <a:ext cx="265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7" type="ctrTitle"/>
          </p:nvPr>
        </p:nvSpPr>
        <p:spPr>
          <a:xfrm flipH="1">
            <a:off x="851824" y="2550833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8" type="subTitle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9" type="title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3" type="ctrTitle"/>
          </p:nvPr>
        </p:nvSpPr>
        <p:spPr>
          <a:xfrm flipH="1">
            <a:off x="5806476" y="3157143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4" type="subTitle"/>
          </p:nvPr>
        </p:nvSpPr>
        <p:spPr>
          <a:xfrm flipH="1">
            <a:off x="5806476" y="3523828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15" type="title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18" type="title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 flipH="1">
            <a:off x="6465599" y="294935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 flipH="1">
            <a:off x="5965199" y="355249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2" type="ctrTitle"/>
          </p:nvPr>
        </p:nvSpPr>
        <p:spPr>
          <a:xfrm flipH="1">
            <a:off x="3791699" y="294935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 flipH="1">
            <a:off x="3291299" y="355249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4"/>
          <p:cNvSpPr txBox="1"/>
          <p:nvPr>
            <p:ph idx="4" type="ctrTitle"/>
          </p:nvPr>
        </p:nvSpPr>
        <p:spPr>
          <a:xfrm flipH="1">
            <a:off x="1117799" y="294935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5" type="subTitle"/>
          </p:nvPr>
        </p:nvSpPr>
        <p:spPr>
          <a:xfrm flipH="1">
            <a:off x="617399" y="355249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4"/>
          <p:cNvSpPr txBox="1"/>
          <p:nvPr>
            <p:ph idx="6" type="title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 2">
  <p:cSld name="CUSTOM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 flipH="1">
            <a:off x="6258340" y="3005695"/>
            <a:ext cx="2142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5"/>
          <p:cNvSpPr txBox="1"/>
          <p:nvPr>
            <p:ph idx="2" type="ctrTitle"/>
          </p:nvPr>
        </p:nvSpPr>
        <p:spPr>
          <a:xfrm flipH="1">
            <a:off x="6266164" y="2289825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3" type="subTitle"/>
          </p:nvPr>
        </p:nvSpPr>
        <p:spPr>
          <a:xfrm flipH="1">
            <a:off x="6266251" y="1606169"/>
            <a:ext cx="2452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15"/>
          <p:cNvSpPr txBox="1"/>
          <p:nvPr>
            <p:ph idx="4" type="ctrTitle"/>
          </p:nvPr>
        </p:nvSpPr>
        <p:spPr>
          <a:xfrm flipH="1">
            <a:off x="923775" y="3041034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5" type="subTitle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5"/>
          <p:cNvSpPr txBox="1"/>
          <p:nvPr>
            <p:ph idx="6" type="title"/>
          </p:nvPr>
        </p:nvSpPr>
        <p:spPr>
          <a:xfrm>
            <a:off x="602850" y="347669"/>
            <a:ext cx="49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columns 3">
  <p:cSld name="CUSTOM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 flipH="1">
            <a:off x="5758076" y="2953536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 flipH="1">
            <a:off x="1429413" y="2066667"/>
            <a:ext cx="16497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6"/>
          <p:cNvSpPr txBox="1"/>
          <p:nvPr>
            <p:ph idx="2" type="ctrTitle"/>
          </p:nvPr>
        </p:nvSpPr>
        <p:spPr>
          <a:xfrm flipH="1">
            <a:off x="1151501" y="1604710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3" type="subTitle"/>
          </p:nvPr>
        </p:nvSpPr>
        <p:spPr>
          <a:xfrm flipH="1">
            <a:off x="6058223" y="3363893"/>
            <a:ext cx="16497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6"/>
          <p:cNvSpPr txBox="1"/>
          <p:nvPr>
            <p:ph idx="4" type="title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 flipH="1">
            <a:off x="4441165" y="294305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 flipH="1">
            <a:off x="3853177" y="3315572"/>
            <a:ext cx="2148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7"/>
          <p:cNvSpPr txBox="1"/>
          <p:nvPr>
            <p:ph idx="2" type="ctrTitle"/>
          </p:nvPr>
        </p:nvSpPr>
        <p:spPr>
          <a:xfrm flipH="1">
            <a:off x="6965177" y="2943052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subTitle"/>
          </p:nvPr>
        </p:nvSpPr>
        <p:spPr>
          <a:xfrm flipH="1">
            <a:off x="6541577" y="3315572"/>
            <a:ext cx="198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4" type="ctrTitle"/>
          </p:nvPr>
        </p:nvSpPr>
        <p:spPr>
          <a:xfrm flipH="1">
            <a:off x="6965177" y="175020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 flipH="1">
            <a:off x="6411377" y="2129507"/>
            <a:ext cx="2114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6" type="ctrTitle"/>
          </p:nvPr>
        </p:nvSpPr>
        <p:spPr>
          <a:xfrm flipH="1">
            <a:off x="4441165" y="175021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 flipH="1">
            <a:off x="3975276" y="2129507"/>
            <a:ext cx="2026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8" type="title"/>
          </p:nvPr>
        </p:nvSpPr>
        <p:spPr>
          <a:xfrm>
            <a:off x="5367144" y="347869"/>
            <a:ext cx="31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 flipH="1">
            <a:off x="914563" y="193409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 flipH="1">
            <a:off x="637513" y="231592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2" type="ctrTitle"/>
          </p:nvPr>
        </p:nvSpPr>
        <p:spPr>
          <a:xfrm flipH="1">
            <a:off x="914563" y="37189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3" type="subTitle"/>
          </p:nvPr>
        </p:nvSpPr>
        <p:spPr>
          <a:xfrm flipH="1">
            <a:off x="511663" y="4101931"/>
            <a:ext cx="2366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8"/>
          <p:cNvSpPr txBox="1"/>
          <p:nvPr>
            <p:ph idx="4" type="ctrTitle"/>
          </p:nvPr>
        </p:nvSpPr>
        <p:spPr>
          <a:xfrm flipH="1">
            <a:off x="3791700" y="193409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5" type="subTitle"/>
          </p:nvPr>
        </p:nvSpPr>
        <p:spPr>
          <a:xfrm flipH="1">
            <a:off x="3514650" y="231592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18"/>
          <p:cNvSpPr txBox="1"/>
          <p:nvPr>
            <p:ph idx="6" type="ctrTitle"/>
          </p:nvPr>
        </p:nvSpPr>
        <p:spPr>
          <a:xfrm flipH="1">
            <a:off x="6641342" y="37189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7" type="subTitle"/>
          </p:nvPr>
        </p:nvSpPr>
        <p:spPr>
          <a:xfrm flipH="1">
            <a:off x="6364292" y="4101931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8"/>
          <p:cNvSpPr txBox="1"/>
          <p:nvPr>
            <p:ph idx="8" type="ctrTitle"/>
          </p:nvPr>
        </p:nvSpPr>
        <p:spPr>
          <a:xfrm flipH="1">
            <a:off x="3791700" y="371892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9" type="subTitle"/>
          </p:nvPr>
        </p:nvSpPr>
        <p:spPr>
          <a:xfrm flipH="1">
            <a:off x="3514650" y="4101931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8"/>
          <p:cNvSpPr txBox="1"/>
          <p:nvPr>
            <p:ph idx="13" type="ctrTitle"/>
          </p:nvPr>
        </p:nvSpPr>
        <p:spPr>
          <a:xfrm flipH="1">
            <a:off x="6641342" y="193409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4" type="subTitle"/>
          </p:nvPr>
        </p:nvSpPr>
        <p:spPr>
          <a:xfrm flipH="1">
            <a:off x="6364292" y="231592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8"/>
          <p:cNvSpPr txBox="1"/>
          <p:nvPr>
            <p:ph idx="15" type="title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2">
  <p:cSld name="CUSTOM_6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9"/>
          <p:cNvSpPr txBox="1"/>
          <p:nvPr>
            <p:ph hasCustomPrompt="1" idx="2" type="title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3">
  <p:cSld name="CUSTOM_6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20"/>
          <p:cNvSpPr txBox="1"/>
          <p:nvPr>
            <p:ph hasCustomPrompt="1" idx="2" type="title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4">
  <p:cSld name="CUSTOM_6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ctrTitle"/>
          </p:nvPr>
        </p:nvSpPr>
        <p:spPr>
          <a:xfrm flipH="1">
            <a:off x="1619069" y="2354314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 flipH="1">
            <a:off x="1619119" y="2773985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1619119" y="37897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5">
  <p:cSld name="CUSTOM_6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 flipH="1">
            <a:off x="2726844" y="1355377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 flipH="1">
            <a:off x="3292044" y="305793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2"/>
          <p:cNvSpPr txBox="1"/>
          <p:nvPr>
            <p:ph hasCustomPrompt="1" idx="2" type="title"/>
          </p:nvPr>
        </p:nvSpPr>
        <p:spPr>
          <a:xfrm flipH="1">
            <a:off x="3451644" y="2126971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1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602950" y="344150"/>
            <a:ext cx="3817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5812013" y="1857050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812013" y="3417600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3492436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602951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0" name="Google Shape;30;p8"/>
          <p:cNvSpPr txBox="1"/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615125" y="30595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4950075" y="149485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10"/>
          <p:cNvSpPr txBox="1"/>
          <p:nvPr/>
        </p:nvSpPr>
        <p:spPr>
          <a:xfrm>
            <a:off x="621618" y="918575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lang="en-GB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Freepik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●"/>
              <a:def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○"/>
              <a:defRPr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ZutwCxSxcVfmnSYXz7JLIG5L92qZmGlzT1nOrDbAIdg/copy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4LQYRpP1obE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youtu.be/4LQYRpP1ob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6"/>
          <p:cNvGrpSpPr/>
          <p:nvPr/>
        </p:nvGrpSpPr>
        <p:grpSpPr>
          <a:xfrm>
            <a:off x="590342" y="365427"/>
            <a:ext cx="3842189" cy="2901675"/>
            <a:chOff x="517901" y="-109181"/>
            <a:chExt cx="4067100" cy="3071531"/>
          </a:xfrm>
        </p:grpSpPr>
        <p:sp>
          <p:nvSpPr>
            <p:cNvPr id="131" name="Google Shape;131;p26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26"/>
          <p:cNvGrpSpPr/>
          <p:nvPr/>
        </p:nvGrpSpPr>
        <p:grpSpPr>
          <a:xfrm>
            <a:off x="2965925" y="824413"/>
            <a:ext cx="7145300" cy="4428825"/>
            <a:chOff x="238125" y="642425"/>
            <a:chExt cx="7145300" cy="4428825"/>
          </a:xfrm>
        </p:grpSpPr>
        <p:sp>
          <p:nvSpPr>
            <p:cNvPr id="134" name="Google Shape;134;p26"/>
            <p:cNvSpPr/>
            <p:nvPr/>
          </p:nvSpPr>
          <p:spPr>
            <a:xfrm>
              <a:off x="4041800" y="2528075"/>
              <a:ext cx="1887500" cy="1083000"/>
            </a:xfrm>
            <a:custGeom>
              <a:rect b="b" l="l" r="r" t="t"/>
              <a:pathLst>
                <a:path extrusionOk="0" h="43320" w="75500">
                  <a:moveTo>
                    <a:pt x="15174" y="0"/>
                  </a:moveTo>
                  <a:cubicBezTo>
                    <a:pt x="14559" y="0"/>
                    <a:pt x="13944" y="136"/>
                    <a:pt x="13475" y="408"/>
                  </a:cubicBezTo>
                  <a:lnTo>
                    <a:pt x="937" y="7645"/>
                  </a:lnTo>
                  <a:cubicBezTo>
                    <a:pt x="0" y="8187"/>
                    <a:pt x="0" y="9066"/>
                    <a:pt x="937" y="9607"/>
                  </a:cubicBezTo>
                  <a:lnTo>
                    <a:pt x="58626" y="42912"/>
                  </a:lnTo>
                  <a:cubicBezTo>
                    <a:pt x="59095" y="43184"/>
                    <a:pt x="59710" y="43320"/>
                    <a:pt x="60326" y="43320"/>
                  </a:cubicBezTo>
                  <a:cubicBezTo>
                    <a:pt x="60940" y="43320"/>
                    <a:pt x="61554" y="43184"/>
                    <a:pt x="62023" y="42914"/>
                  </a:cubicBezTo>
                  <a:lnTo>
                    <a:pt x="74561" y="35674"/>
                  </a:lnTo>
                  <a:cubicBezTo>
                    <a:pt x="75500" y="35133"/>
                    <a:pt x="75500" y="34254"/>
                    <a:pt x="74561" y="33713"/>
                  </a:cubicBezTo>
                  <a:lnTo>
                    <a:pt x="16873" y="408"/>
                  </a:lnTo>
                  <a:cubicBezTo>
                    <a:pt x="16404" y="136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4506900" y="2259950"/>
              <a:ext cx="1887500" cy="1082975"/>
            </a:xfrm>
            <a:custGeom>
              <a:rect b="b" l="l" r="r" t="t"/>
              <a:pathLst>
                <a:path extrusionOk="0" h="43319" w="75500">
                  <a:moveTo>
                    <a:pt x="15174" y="0"/>
                  </a:moveTo>
                  <a:cubicBezTo>
                    <a:pt x="14560" y="0"/>
                    <a:pt x="13945" y="135"/>
                    <a:pt x="13475" y="406"/>
                  </a:cubicBezTo>
                  <a:lnTo>
                    <a:pt x="938" y="7646"/>
                  </a:lnTo>
                  <a:cubicBezTo>
                    <a:pt x="0" y="8187"/>
                    <a:pt x="0" y="9066"/>
                    <a:pt x="938" y="9607"/>
                  </a:cubicBezTo>
                  <a:lnTo>
                    <a:pt x="58627" y="42913"/>
                  </a:lnTo>
                  <a:cubicBezTo>
                    <a:pt x="59096" y="43183"/>
                    <a:pt x="59711" y="43319"/>
                    <a:pt x="60326" y="43319"/>
                  </a:cubicBezTo>
                  <a:cubicBezTo>
                    <a:pt x="60940" y="43319"/>
                    <a:pt x="61555" y="43183"/>
                    <a:pt x="62023" y="42913"/>
                  </a:cubicBezTo>
                  <a:lnTo>
                    <a:pt x="74563" y="35675"/>
                  </a:lnTo>
                  <a:cubicBezTo>
                    <a:pt x="75500" y="35132"/>
                    <a:pt x="75500" y="34255"/>
                    <a:pt x="74563" y="33713"/>
                  </a:cubicBezTo>
                  <a:lnTo>
                    <a:pt x="16874" y="406"/>
                  </a:lnTo>
                  <a:cubicBezTo>
                    <a:pt x="16404" y="135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1863325" y="2691000"/>
              <a:ext cx="3057325" cy="1753850"/>
            </a:xfrm>
            <a:custGeom>
              <a:rect b="b" l="l" r="r" t="t"/>
              <a:pathLst>
                <a:path extrusionOk="0" h="70154" w="122293">
                  <a:moveTo>
                    <a:pt x="65131" y="1"/>
                  </a:moveTo>
                  <a:cubicBezTo>
                    <a:pt x="64106" y="1"/>
                    <a:pt x="63081" y="226"/>
                    <a:pt x="62299" y="677"/>
                  </a:cubicBezTo>
                  <a:lnTo>
                    <a:pt x="1565" y="35744"/>
                  </a:lnTo>
                  <a:cubicBezTo>
                    <a:pt x="1" y="36644"/>
                    <a:pt x="1" y="38108"/>
                    <a:pt x="1565" y="39012"/>
                  </a:cubicBezTo>
                  <a:lnTo>
                    <a:pt x="54331" y="69477"/>
                  </a:lnTo>
                  <a:cubicBezTo>
                    <a:pt x="55113" y="69928"/>
                    <a:pt x="56138" y="70153"/>
                    <a:pt x="57163" y="70153"/>
                  </a:cubicBezTo>
                  <a:cubicBezTo>
                    <a:pt x="58187" y="70153"/>
                    <a:pt x="59212" y="69928"/>
                    <a:pt x="59994" y="69477"/>
                  </a:cubicBezTo>
                  <a:lnTo>
                    <a:pt x="120729" y="34410"/>
                  </a:lnTo>
                  <a:cubicBezTo>
                    <a:pt x="122292" y="33508"/>
                    <a:pt x="122292" y="32045"/>
                    <a:pt x="120729" y="31141"/>
                  </a:cubicBezTo>
                  <a:lnTo>
                    <a:pt x="67962" y="677"/>
                  </a:lnTo>
                  <a:cubicBezTo>
                    <a:pt x="67180" y="226"/>
                    <a:pt x="66155" y="1"/>
                    <a:pt x="6513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4899250" y="680625"/>
              <a:ext cx="200000" cy="307250"/>
            </a:xfrm>
            <a:custGeom>
              <a:rect b="b" l="l" r="r" t="t"/>
              <a:pathLst>
                <a:path extrusionOk="0" h="12290" w="8000">
                  <a:moveTo>
                    <a:pt x="7968" y="1"/>
                  </a:moveTo>
                  <a:lnTo>
                    <a:pt x="0" y="4600"/>
                  </a:lnTo>
                  <a:lnTo>
                    <a:pt x="2" y="7670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302025" y="1360550"/>
              <a:ext cx="87325" cy="1754650"/>
            </a:xfrm>
            <a:custGeom>
              <a:rect b="b" l="l" r="r" t="t"/>
              <a:pathLst>
                <a:path extrusionOk="0" h="70186" w="3493">
                  <a:moveTo>
                    <a:pt x="2706" y="1"/>
                  </a:moveTo>
                  <a:lnTo>
                    <a:pt x="11" y="1556"/>
                  </a:lnTo>
                  <a:cubicBezTo>
                    <a:pt x="525" y="2445"/>
                    <a:pt x="836" y="3443"/>
                    <a:pt x="838" y="4348"/>
                  </a:cubicBezTo>
                  <a:cubicBezTo>
                    <a:pt x="838" y="4348"/>
                    <a:pt x="841" y="7217"/>
                    <a:pt x="834" y="7219"/>
                  </a:cubicBezTo>
                  <a:lnTo>
                    <a:pt x="831" y="68072"/>
                  </a:lnTo>
                  <a:cubicBezTo>
                    <a:pt x="831" y="68583"/>
                    <a:pt x="821" y="69711"/>
                    <a:pt x="1" y="70185"/>
                  </a:cubicBezTo>
                  <a:lnTo>
                    <a:pt x="2159" y="68939"/>
                  </a:lnTo>
                  <a:cubicBezTo>
                    <a:pt x="2893" y="68516"/>
                    <a:pt x="3488" y="67440"/>
                    <a:pt x="3488" y="66538"/>
                  </a:cubicBezTo>
                  <a:lnTo>
                    <a:pt x="3489" y="5686"/>
                  </a:lnTo>
                  <a:cubicBezTo>
                    <a:pt x="3489" y="5686"/>
                    <a:pt x="3493" y="5663"/>
                    <a:pt x="3493" y="5625"/>
                  </a:cubicBezTo>
                  <a:cubicBezTo>
                    <a:pt x="3489" y="5581"/>
                    <a:pt x="3486" y="5523"/>
                    <a:pt x="3488" y="5448"/>
                  </a:cubicBezTo>
                  <a:cubicBezTo>
                    <a:pt x="3489" y="5386"/>
                    <a:pt x="3491" y="5324"/>
                    <a:pt x="3489" y="5242"/>
                  </a:cubicBezTo>
                  <a:cubicBezTo>
                    <a:pt x="3493" y="5165"/>
                    <a:pt x="3489" y="5083"/>
                    <a:pt x="3493" y="4983"/>
                  </a:cubicBezTo>
                  <a:cubicBezTo>
                    <a:pt x="3489" y="4796"/>
                    <a:pt x="3491" y="4577"/>
                    <a:pt x="3488" y="4336"/>
                  </a:cubicBezTo>
                  <a:lnTo>
                    <a:pt x="3488" y="3814"/>
                  </a:lnTo>
                  <a:cubicBezTo>
                    <a:pt x="3488" y="3446"/>
                    <a:pt x="3489" y="3043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5098300" y="704675"/>
              <a:ext cx="1224725" cy="2415250"/>
            </a:xfrm>
            <a:custGeom>
              <a:rect b="b" l="l" r="r" t="t"/>
              <a:pathLst>
                <a:path extrusionOk="0" h="96610" w="48989">
                  <a:moveTo>
                    <a:pt x="1036" y="1"/>
                  </a:moveTo>
                  <a:cubicBezTo>
                    <a:pt x="1026" y="1"/>
                    <a:pt x="1015" y="1"/>
                    <a:pt x="1005" y="1"/>
                  </a:cubicBezTo>
                  <a:cubicBezTo>
                    <a:pt x="903" y="3"/>
                    <a:pt x="801" y="8"/>
                    <a:pt x="699" y="20"/>
                  </a:cubicBezTo>
                  <a:cubicBezTo>
                    <a:pt x="599" y="28"/>
                    <a:pt x="501" y="45"/>
                    <a:pt x="404" y="70"/>
                  </a:cubicBezTo>
                  <a:cubicBezTo>
                    <a:pt x="320" y="90"/>
                    <a:pt x="238" y="113"/>
                    <a:pt x="158" y="143"/>
                  </a:cubicBezTo>
                  <a:cubicBezTo>
                    <a:pt x="136" y="146"/>
                    <a:pt x="115" y="155"/>
                    <a:pt x="100" y="170"/>
                  </a:cubicBezTo>
                  <a:cubicBezTo>
                    <a:pt x="66" y="178"/>
                    <a:pt x="34" y="188"/>
                    <a:pt x="4" y="203"/>
                  </a:cubicBezTo>
                  <a:lnTo>
                    <a:pt x="1" y="212"/>
                  </a:lnTo>
                  <a:lnTo>
                    <a:pt x="33" y="8256"/>
                  </a:lnTo>
                  <a:lnTo>
                    <a:pt x="39" y="11326"/>
                  </a:lnTo>
                  <a:lnTo>
                    <a:pt x="250" y="66734"/>
                  </a:lnTo>
                  <a:cubicBezTo>
                    <a:pt x="255" y="68535"/>
                    <a:pt x="1530" y="70729"/>
                    <a:pt x="3099" y="71628"/>
                  </a:cubicBezTo>
                  <a:lnTo>
                    <a:pt x="38362" y="91779"/>
                  </a:lnTo>
                  <a:lnTo>
                    <a:pt x="46148" y="96230"/>
                  </a:lnTo>
                  <a:cubicBezTo>
                    <a:pt x="46600" y="96487"/>
                    <a:pt x="47027" y="96609"/>
                    <a:pt x="47406" y="96609"/>
                  </a:cubicBezTo>
                  <a:cubicBezTo>
                    <a:pt x="48343" y="96609"/>
                    <a:pt x="48989" y="95867"/>
                    <a:pt x="48989" y="94583"/>
                  </a:cubicBezTo>
                  <a:lnTo>
                    <a:pt x="48989" y="33445"/>
                  </a:lnTo>
                  <a:lnTo>
                    <a:pt x="48989" y="30585"/>
                  </a:lnTo>
                  <a:cubicBezTo>
                    <a:pt x="48987" y="29679"/>
                    <a:pt x="48671" y="28677"/>
                    <a:pt x="48161" y="27793"/>
                  </a:cubicBezTo>
                  <a:cubicBezTo>
                    <a:pt x="47632" y="26876"/>
                    <a:pt x="46964" y="26171"/>
                    <a:pt x="46150" y="25684"/>
                  </a:cubicBezTo>
                  <a:lnTo>
                    <a:pt x="43672" y="24254"/>
                  </a:lnTo>
                  <a:lnTo>
                    <a:pt x="43669" y="24248"/>
                  </a:lnTo>
                  <a:lnTo>
                    <a:pt x="2135" y="272"/>
                  </a:lnTo>
                  <a:cubicBezTo>
                    <a:pt x="2071" y="240"/>
                    <a:pt x="1999" y="207"/>
                    <a:pt x="1929" y="178"/>
                  </a:cubicBezTo>
                  <a:cubicBezTo>
                    <a:pt x="1852" y="146"/>
                    <a:pt x="1774" y="120"/>
                    <a:pt x="1693" y="96"/>
                  </a:cubicBezTo>
                  <a:lnTo>
                    <a:pt x="1541" y="55"/>
                  </a:lnTo>
                  <a:cubicBezTo>
                    <a:pt x="1465" y="40"/>
                    <a:pt x="1388" y="28"/>
                    <a:pt x="1311" y="21"/>
                  </a:cubicBezTo>
                  <a:cubicBezTo>
                    <a:pt x="1221" y="8"/>
                    <a:pt x="1128" y="1"/>
                    <a:pt x="1036" y="1"/>
                  </a:cubicBez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4932450" y="744250"/>
              <a:ext cx="1346875" cy="2441925"/>
            </a:xfrm>
            <a:custGeom>
              <a:rect b="b" l="l" r="r" t="t"/>
              <a:pathLst>
                <a:path extrusionOk="0" h="97677" w="53875">
                  <a:moveTo>
                    <a:pt x="7559" y="0"/>
                  </a:moveTo>
                  <a:lnTo>
                    <a:pt x="0" y="4356"/>
                  </a:lnTo>
                  <a:lnTo>
                    <a:pt x="46320" y="31102"/>
                  </a:lnTo>
                  <a:lnTo>
                    <a:pt x="46219" y="97676"/>
                  </a:lnTo>
                  <a:lnTo>
                    <a:pt x="53056" y="93728"/>
                  </a:lnTo>
                  <a:cubicBezTo>
                    <a:pt x="53562" y="93437"/>
                    <a:pt x="53873" y="92898"/>
                    <a:pt x="53873" y="92313"/>
                  </a:cubicBezTo>
                  <a:lnTo>
                    <a:pt x="53875" y="28626"/>
                  </a:lnTo>
                  <a:cubicBezTo>
                    <a:pt x="53875" y="27458"/>
                    <a:pt x="53253" y="26379"/>
                    <a:pt x="52241" y="25796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6087925" y="1419025"/>
              <a:ext cx="191450" cy="1767150"/>
            </a:xfrm>
            <a:custGeom>
              <a:rect b="b" l="l" r="r" t="t"/>
              <a:pathLst>
                <a:path extrusionOk="0" h="70686" w="7658">
                  <a:moveTo>
                    <a:pt x="7218" y="1"/>
                  </a:moveTo>
                  <a:lnTo>
                    <a:pt x="101" y="4111"/>
                  </a:lnTo>
                  <a:lnTo>
                    <a:pt x="0" y="70685"/>
                  </a:lnTo>
                  <a:lnTo>
                    <a:pt x="6837" y="66739"/>
                  </a:lnTo>
                  <a:cubicBezTo>
                    <a:pt x="7343" y="66446"/>
                    <a:pt x="7654" y="65907"/>
                    <a:pt x="7654" y="65324"/>
                  </a:cubicBezTo>
                  <a:lnTo>
                    <a:pt x="7656" y="1637"/>
                  </a:lnTo>
                  <a:cubicBezTo>
                    <a:pt x="7658" y="1062"/>
                    <a:pt x="7505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4935575" y="727825"/>
              <a:ext cx="217575" cy="121525"/>
            </a:xfrm>
            <a:custGeom>
              <a:rect b="b" l="l" r="r" t="t"/>
              <a:pathLst>
                <a:path extrusionOk="0" h="4861" w="8703">
                  <a:moveTo>
                    <a:pt x="7752" y="0"/>
                  </a:moveTo>
                  <a:cubicBezTo>
                    <a:pt x="7441" y="0"/>
                    <a:pt x="7098" y="82"/>
                    <a:pt x="6826" y="240"/>
                  </a:cubicBezTo>
                  <a:lnTo>
                    <a:pt x="554" y="3854"/>
                  </a:lnTo>
                  <a:cubicBezTo>
                    <a:pt x="84" y="4124"/>
                    <a:pt x="1" y="4515"/>
                    <a:pt x="368" y="4727"/>
                  </a:cubicBezTo>
                  <a:cubicBezTo>
                    <a:pt x="523" y="4817"/>
                    <a:pt x="733" y="4860"/>
                    <a:pt x="959" y="4860"/>
                  </a:cubicBezTo>
                  <a:cubicBezTo>
                    <a:pt x="1270" y="4860"/>
                    <a:pt x="1612" y="4778"/>
                    <a:pt x="1884" y="4620"/>
                  </a:cubicBezTo>
                  <a:lnTo>
                    <a:pt x="8149" y="1003"/>
                  </a:lnTo>
                  <a:cubicBezTo>
                    <a:pt x="8619" y="733"/>
                    <a:pt x="8702" y="342"/>
                    <a:pt x="8336" y="131"/>
                  </a:cubicBezTo>
                  <a:cubicBezTo>
                    <a:pt x="8184" y="43"/>
                    <a:pt x="7976" y="0"/>
                    <a:pt x="775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6036425" y="1513850"/>
              <a:ext cx="87400" cy="1754650"/>
            </a:xfrm>
            <a:custGeom>
              <a:rect b="b" l="l" r="r" t="t"/>
              <a:pathLst>
                <a:path extrusionOk="0" h="70186" w="3496">
                  <a:moveTo>
                    <a:pt x="2707" y="1"/>
                  </a:moveTo>
                  <a:lnTo>
                    <a:pt x="0" y="1563"/>
                  </a:lnTo>
                  <a:cubicBezTo>
                    <a:pt x="515" y="2453"/>
                    <a:pt x="831" y="3447"/>
                    <a:pt x="831" y="4361"/>
                  </a:cubicBezTo>
                  <a:cubicBezTo>
                    <a:pt x="831" y="4361"/>
                    <a:pt x="832" y="7215"/>
                    <a:pt x="836" y="7220"/>
                  </a:cubicBezTo>
                  <a:lnTo>
                    <a:pt x="831" y="37852"/>
                  </a:lnTo>
                  <a:lnTo>
                    <a:pt x="832" y="68072"/>
                  </a:lnTo>
                  <a:cubicBezTo>
                    <a:pt x="832" y="68553"/>
                    <a:pt x="849" y="69696"/>
                    <a:pt x="0" y="70185"/>
                  </a:cubicBezTo>
                  <a:cubicBezTo>
                    <a:pt x="0" y="70185"/>
                    <a:pt x="1816" y="69139"/>
                    <a:pt x="2159" y="68940"/>
                  </a:cubicBezTo>
                  <a:cubicBezTo>
                    <a:pt x="2892" y="68516"/>
                    <a:pt x="3487" y="67442"/>
                    <a:pt x="3487" y="66540"/>
                  </a:cubicBezTo>
                  <a:lnTo>
                    <a:pt x="3487" y="39391"/>
                  </a:lnTo>
                  <a:cubicBezTo>
                    <a:pt x="3487" y="39391"/>
                    <a:pt x="3492" y="5686"/>
                    <a:pt x="3491" y="5673"/>
                  </a:cubicBezTo>
                  <a:lnTo>
                    <a:pt x="3491" y="5553"/>
                  </a:lnTo>
                  <a:cubicBezTo>
                    <a:pt x="3494" y="5339"/>
                    <a:pt x="3496" y="4908"/>
                    <a:pt x="3491" y="4336"/>
                  </a:cubicBezTo>
                  <a:lnTo>
                    <a:pt x="3491" y="3815"/>
                  </a:lnTo>
                  <a:cubicBezTo>
                    <a:pt x="3489" y="3446"/>
                    <a:pt x="3491" y="3043"/>
                    <a:pt x="3489" y="2622"/>
                  </a:cubicBezTo>
                  <a:cubicBezTo>
                    <a:pt x="3487" y="1770"/>
                    <a:pt x="3193" y="829"/>
                    <a:pt x="2707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4832825" y="809000"/>
              <a:ext cx="1224500" cy="2464325"/>
            </a:xfrm>
            <a:custGeom>
              <a:rect b="b" l="l" r="r" t="t"/>
              <a:pathLst>
                <a:path extrusionOk="0" h="98573" w="48980">
                  <a:moveTo>
                    <a:pt x="5" y="0"/>
                  </a:moveTo>
                  <a:lnTo>
                    <a:pt x="5" y="0"/>
                  </a:lnTo>
                  <a:cubicBezTo>
                    <a:pt x="1" y="38"/>
                    <a:pt x="1" y="76"/>
                    <a:pt x="5" y="113"/>
                  </a:cubicBezTo>
                  <a:lnTo>
                    <a:pt x="5" y="113"/>
                  </a:lnTo>
                  <a:lnTo>
                    <a:pt x="5" y="0"/>
                  </a:lnTo>
                  <a:close/>
                  <a:moveTo>
                    <a:pt x="5" y="113"/>
                  </a:moveTo>
                  <a:lnTo>
                    <a:pt x="15" y="68295"/>
                  </a:lnTo>
                  <a:cubicBezTo>
                    <a:pt x="15" y="70099"/>
                    <a:pt x="1295" y="72290"/>
                    <a:pt x="2863" y="73189"/>
                  </a:cubicBezTo>
                  <a:lnTo>
                    <a:pt x="46139" y="98192"/>
                  </a:lnTo>
                  <a:cubicBezTo>
                    <a:pt x="46591" y="98450"/>
                    <a:pt x="47018" y="98573"/>
                    <a:pt x="47397" y="98573"/>
                  </a:cubicBezTo>
                  <a:cubicBezTo>
                    <a:pt x="48331" y="98573"/>
                    <a:pt x="48974" y="97830"/>
                    <a:pt x="48978" y="96545"/>
                  </a:cubicBezTo>
                  <a:lnTo>
                    <a:pt x="48980" y="87606"/>
                  </a:lnTo>
                  <a:lnTo>
                    <a:pt x="48976" y="35409"/>
                  </a:lnTo>
                  <a:lnTo>
                    <a:pt x="48978" y="32547"/>
                  </a:lnTo>
                  <a:cubicBezTo>
                    <a:pt x="48976" y="31643"/>
                    <a:pt x="48655" y="30642"/>
                    <a:pt x="48146" y="29758"/>
                  </a:cubicBezTo>
                  <a:cubicBezTo>
                    <a:pt x="47616" y="28814"/>
                    <a:pt x="46930" y="28138"/>
                    <a:pt x="46138" y="27642"/>
                  </a:cubicBezTo>
                  <a:lnTo>
                    <a:pt x="43668" y="26213"/>
                  </a:lnTo>
                  <a:lnTo>
                    <a:pt x="43665" y="26208"/>
                  </a:lnTo>
                  <a:lnTo>
                    <a:pt x="10657" y="7154"/>
                  </a:lnTo>
                  <a:lnTo>
                    <a:pt x="2831" y="2635"/>
                  </a:lnTo>
                  <a:lnTo>
                    <a:pt x="1178" y="1679"/>
                  </a:lnTo>
                  <a:cubicBezTo>
                    <a:pt x="973" y="1557"/>
                    <a:pt x="779" y="1417"/>
                    <a:pt x="602" y="1258"/>
                  </a:cubicBezTo>
                  <a:cubicBezTo>
                    <a:pt x="522" y="1185"/>
                    <a:pt x="448" y="1106"/>
                    <a:pt x="383" y="1021"/>
                  </a:cubicBezTo>
                  <a:cubicBezTo>
                    <a:pt x="316" y="942"/>
                    <a:pt x="256" y="857"/>
                    <a:pt x="206" y="769"/>
                  </a:cubicBezTo>
                  <a:cubicBezTo>
                    <a:pt x="174" y="712"/>
                    <a:pt x="146" y="652"/>
                    <a:pt x="119" y="592"/>
                  </a:cubicBezTo>
                  <a:cubicBezTo>
                    <a:pt x="94" y="535"/>
                    <a:pt x="74" y="475"/>
                    <a:pt x="62" y="414"/>
                  </a:cubicBezTo>
                  <a:cubicBezTo>
                    <a:pt x="46" y="373"/>
                    <a:pt x="36" y="331"/>
                    <a:pt x="34" y="287"/>
                  </a:cubicBezTo>
                  <a:cubicBezTo>
                    <a:pt x="19" y="247"/>
                    <a:pt x="12" y="204"/>
                    <a:pt x="14" y="162"/>
                  </a:cubicBezTo>
                  <a:cubicBezTo>
                    <a:pt x="10" y="146"/>
                    <a:pt x="7" y="129"/>
                    <a:pt x="5" y="113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4832875" y="642425"/>
              <a:ext cx="1536800" cy="910550"/>
            </a:xfrm>
            <a:custGeom>
              <a:rect b="b" l="l" r="r" t="t"/>
              <a:pathLst>
                <a:path extrusionOk="0" h="36422" w="61472">
                  <a:moveTo>
                    <a:pt x="11623" y="0"/>
                  </a:moveTo>
                  <a:cubicBezTo>
                    <a:pt x="10598" y="0"/>
                    <a:pt x="9573" y="226"/>
                    <a:pt x="8792" y="677"/>
                  </a:cubicBezTo>
                  <a:lnTo>
                    <a:pt x="1176" y="5074"/>
                  </a:lnTo>
                  <a:cubicBezTo>
                    <a:pt x="416" y="5512"/>
                    <a:pt x="30" y="6083"/>
                    <a:pt x="0" y="6658"/>
                  </a:cubicBezTo>
                  <a:lnTo>
                    <a:pt x="3" y="6665"/>
                  </a:lnTo>
                  <a:lnTo>
                    <a:pt x="3" y="6770"/>
                  </a:lnTo>
                  <a:cubicBezTo>
                    <a:pt x="7" y="6790"/>
                    <a:pt x="8" y="6805"/>
                    <a:pt x="12" y="6825"/>
                  </a:cubicBezTo>
                  <a:cubicBezTo>
                    <a:pt x="12" y="6867"/>
                    <a:pt x="18" y="6910"/>
                    <a:pt x="32" y="6950"/>
                  </a:cubicBezTo>
                  <a:cubicBezTo>
                    <a:pt x="34" y="6994"/>
                    <a:pt x="44" y="7037"/>
                    <a:pt x="60" y="7077"/>
                  </a:cubicBezTo>
                  <a:cubicBezTo>
                    <a:pt x="72" y="7139"/>
                    <a:pt x="90" y="7199"/>
                    <a:pt x="117" y="7256"/>
                  </a:cubicBezTo>
                  <a:cubicBezTo>
                    <a:pt x="144" y="7316"/>
                    <a:pt x="171" y="7375"/>
                    <a:pt x="204" y="7432"/>
                  </a:cubicBezTo>
                  <a:cubicBezTo>
                    <a:pt x="254" y="7522"/>
                    <a:pt x="314" y="7607"/>
                    <a:pt x="379" y="7686"/>
                  </a:cubicBezTo>
                  <a:cubicBezTo>
                    <a:pt x="446" y="7769"/>
                    <a:pt x="520" y="7848"/>
                    <a:pt x="600" y="7921"/>
                  </a:cubicBezTo>
                  <a:cubicBezTo>
                    <a:pt x="777" y="8080"/>
                    <a:pt x="971" y="8222"/>
                    <a:pt x="1175" y="8344"/>
                  </a:cubicBezTo>
                  <a:lnTo>
                    <a:pt x="2829" y="9298"/>
                  </a:lnTo>
                  <a:lnTo>
                    <a:pt x="10655" y="13817"/>
                  </a:lnTo>
                  <a:lnTo>
                    <a:pt x="43663" y="32871"/>
                  </a:lnTo>
                  <a:lnTo>
                    <a:pt x="43666" y="32876"/>
                  </a:lnTo>
                  <a:lnTo>
                    <a:pt x="46136" y="34305"/>
                  </a:lnTo>
                  <a:lnTo>
                    <a:pt x="46144" y="34306"/>
                  </a:lnTo>
                  <a:cubicBezTo>
                    <a:pt x="46928" y="34761"/>
                    <a:pt x="47629" y="35533"/>
                    <a:pt x="48144" y="36421"/>
                  </a:cubicBezTo>
                  <a:lnTo>
                    <a:pt x="50851" y="34859"/>
                  </a:lnTo>
                  <a:cubicBezTo>
                    <a:pt x="50374" y="34024"/>
                    <a:pt x="49708" y="33299"/>
                    <a:pt x="48971" y="32871"/>
                  </a:cubicBezTo>
                  <a:cubicBezTo>
                    <a:pt x="48607" y="32659"/>
                    <a:pt x="48258" y="32460"/>
                    <a:pt x="47938" y="32275"/>
                  </a:cubicBezTo>
                  <a:lnTo>
                    <a:pt x="47486" y="32014"/>
                  </a:lnTo>
                  <a:cubicBezTo>
                    <a:pt x="46994" y="31725"/>
                    <a:pt x="46622" y="31509"/>
                    <a:pt x="46433" y="31407"/>
                  </a:cubicBezTo>
                  <a:lnTo>
                    <a:pt x="46329" y="31346"/>
                  </a:lnTo>
                  <a:cubicBezTo>
                    <a:pt x="46324" y="31344"/>
                    <a:pt x="46321" y="31342"/>
                    <a:pt x="46318" y="31337"/>
                  </a:cubicBezTo>
                  <a:lnTo>
                    <a:pt x="10650" y="10746"/>
                  </a:lnTo>
                  <a:lnTo>
                    <a:pt x="4784" y="7361"/>
                  </a:lnTo>
                  <a:cubicBezTo>
                    <a:pt x="4162" y="7004"/>
                    <a:pt x="4162" y="6414"/>
                    <a:pt x="4785" y="6055"/>
                  </a:cubicBezTo>
                  <a:lnTo>
                    <a:pt x="10486" y="2763"/>
                  </a:lnTo>
                  <a:cubicBezTo>
                    <a:pt x="10528" y="2737"/>
                    <a:pt x="10571" y="2717"/>
                    <a:pt x="10618" y="2702"/>
                  </a:cubicBezTo>
                  <a:cubicBezTo>
                    <a:pt x="10646" y="2680"/>
                    <a:pt x="10680" y="2667"/>
                    <a:pt x="10715" y="2660"/>
                  </a:cubicBezTo>
                  <a:cubicBezTo>
                    <a:pt x="10732" y="2645"/>
                    <a:pt x="10752" y="2636"/>
                    <a:pt x="10775" y="2633"/>
                  </a:cubicBezTo>
                  <a:cubicBezTo>
                    <a:pt x="10855" y="2603"/>
                    <a:pt x="10935" y="2580"/>
                    <a:pt x="11019" y="2560"/>
                  </a:cubicBezTo>
                  <a:cubicBezTo>
                    <a:pt x="11116" y="2535"/>
                    <a:pt x="11214" y="2518"/>
                    <a:pt x="11315" y="2510"/>
                  </a:cubicBezTo>
                  <a:cubicBezTo>
                    <a:pt x="11417" y="2498"/>
                    <a:pt x="11519" y="2493"/>
                    <a:pt x="11622" y="2491"/>
                  </a:cubicBezTo>
                  <a:cubicBezTo>
                    <a:pt x="11632" y="2491"/>
                    <a:pt x="11643" y="2491"/>
                    <a:pt x="11653" y="2491"/>
                  </a:cubicBezTo>
                  <a:cubicBezTo>
                    <a:pt x="11744" y="2491"/>
                    <a:pt x="11836" y="2498"/>
                    <a:pt x="11928" y="2511"/>
                  </a:cubicBezTo>
                  <a:cubicBezTo>
                    <a:pt x="12005" y="2518"/>
                    <a:pt x="12082" y="2530"/>
                    <a:pt x="12157" y="2545"/>
                  </a:cubicBezTo>
                  <a:lnTo>
                    <a:pt x="12309" y="2586"/>
                  </a:lnTo>
                  <a:cubicBezTo>
                    <a:pt x="12391" y="2605"/>
                    <a:pt x="12469" y="2633"/>
                    <a:pt x="12546" y="2668"/>
                  </a:cubicBezTo>
                  <a:cubicBezTo>
                    <a:pt x="12615" y="2697"/>
                    <a:pt x="12686" y="2732"/>
                    <a:pt x="12750" y="2762"/>
                  </a:cubicBezTo>
                  <a:lnTo>
                    <a:pt x="54284" y="26738"/>
                  </a:lnTo>
                  <a:lnTo>
                    <a:pt x="54289" y="26734"/>
                  </a:lnTo>
                  <a:lnTo>
                    <a:pt x="56772" y="28171"/>
                  </a:lnTo>
                  <a:cubicBezTo>
                    <a:pt x="57555" y="28624"/>
                    <a:pt x="58264" y="29392"/>
                    <a:pt x="58777" y="30283"/>
                  </a:cubicBezTo>
                  <a:lnTo>
                    <a:pt x="61472" y="28726"/>
                  </a:lnTo>
                  <a:cubicBezTo>
                    <a:pt x="60997" y="27890"/>
                    <a:pt x="60329" y="27165"/>
                    <a:pt x="59592" y="26739"/>
                  </a:cubicBezTo>
                  <a:cubicBezTo>
                    <a:pt x="59228" y="26525"/>
                    <a:pt x="58879" y="26328"/>
                    <a:pt x="58560" y="26141"/>
                  </a:cubicBezTo>
                  <a:lnTo>
                    <a:pt x="58108" y="25882"/>
                  </a:lnTo>
                  <a:cubicBezTo>
                    <a:pt x="57901" y="25758"/>
                    <a:pt x="57711" y="25650"/>
                    <a:pt x="57549" y="25555"/>
                  </a:cubicBezTo>
                  <a:cubicBezTo>
                    <a:pt x="57462" y="25508"/>
                    <a:pt x="57392" y="25464"/>
                    <a:pt x="57325" y="25428"/>
                  </a:cubicBezTo>
                  <a:cubicBezTo>
                    <a:pt x="57255" y="25386"/>
                    <a:pt x="57200" y="25356"/>
                    <a:pt x="57146" y="25327"/>
                  </a:cubicBezTo>
                  <a:cubicBezTo>
                    <a:pt x="57079" y="25291"/>
                    <a:pt x="57031" y="25257"/>
                    <a:pt x="56994" y="25234"/>
                  </a:cubicBezTo>
                  <a:cubicBezTo>
                    <a:pt x="56961" y="25215"/>
                    <a:pt x="56939" y="25205"/>
                    <a:pt x="56939" y="25205"/>
                  </a:cubicBezTo>
                  <a:lnTo>
                    <a:pt x="14454" y="677"/>
                  </a:lnTo>
                  <a:cubicBezTo>
                    <a:pt x="13673" y="226"/>
                    <a:pt x="12648" y="0"/>
                    <a:pt x="11623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4458200" y="1039975"/>
              <a:ext cx="200000" cy="307250"/>
            </a:xfrm>
            <a:custGeom>
              <a:rect b="b" l="l" r="r" t="t"/>
              <a:pathLst>
                <a:path extrusionOk="0" h="12290" w="8000">
                  <a:moveTo>
                    <a:pt x="7968" y="1"/>
                  </a:moveTo>
                  <a:lnTo>
                    <a:pt x="0" y="4602"/>
                  </a:lnTo>
                  <a:lnTo>
                    <a:pt x="2" y="7671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5860975" y="1719900"/>
              <a:ext cx="87325" cy="1677650"/>
            </a:xfrm>
            <a:custGeom>
              <a:rect b="b" l="l" r="r" t="t"/>
              <a:pathLst>
                <a:path extrusionOk="0" h="67106" w="3493">
                  <a:moveTo>
                    <a:pt x="2706" y="1"/>
                  </a:moveTo>
                  <a:lnTo>
                    <a:pt x="11" y="1556"/>
                  </a:lnTo>
                  <a:cubicBezTo>
                    <a:pt x="526" y="2447"/>
                    <a:pt x="836" y="3444"/>
                    <a:pt x="838" y="4348"/>
                  </a:cubicBezTo>
                  <a:cubicBezTo>
                    <a:pt x="838" y="4348"/>
                    <a:pt x="840" y="7217"/>
                    <a:pt x="835" y="7220"/>
                  </a:cubicBezTo>
                  <a:lnTo>
                    <a:pt x="831" y="64991"/>
                  </a:lnTo>
                  <a:cubicBezTo>
                    <a:pt x="831" y="65502"/>
                    <a:pt x="821" y="66631"/>
                    <a:pt x="1" y="67106"/>
                  </a:cubicBezTo>
                  <a:lnTo>
                    <a:pt x="2160" y="65860"/>
                  </a:lnTo>
                  <a:cubicBezTo>
                    <a:pt x="2893" y="65437"/>
                    <a:pt x="3488" y="64361"/>
                    <a:pt x="3488" y="63459"/>
                  </a:cubicBezTo>
                  <a:lnTo>
                    <a:pt x="3490" y="5688"/>
                  </a:lnTo>
                  <a:cubicBezTo>
                    <a:pt x="3490" y="5688"/>
                    <a:pt x="3493" y="5664"/>
                    <a:pt x="3493" y="5626"/>
                  </a:cubicBezTo>
                  <a:cubicBezTo>
                    <a:pt x="3490" y="5583"/>
                    <a:pt x="3486" y="5524"/>
                    <a:pt x="3488" y="5447"/>
                  </a:cubicBezTo>
                  <a:cubicBezTo>
                    <a:pt x="3490" y="5385"/>
                    <a:pt x="3491" y="5324"/>
                    <a:pt x="3490" y="5242"/>
                  </a:cubicBezTo>
                  <a:cubicBezTo>
                    <a:pt x="3491" y="5167"/>
                    <a:pt x="3490" y="5085"/>
                    <a:pt x="3491" y="4984"/>
                  </a:cubicBezTo>
                  <a:cubicBezTo>
                    <a:pt x="3488" y="4796"/>
                    <a:pt x="3491" y="4577"/>
                    <a:pt x="3488" y="4336"/>
                  </a:cubicBezTo>
                  <a:lnTo>
                    <a:pt x="3488" y="3815"/>
                  </a:lnTo>
                  <a:cubicBezTo>
                    <a:pt x="3488" y="3446"/>
                    <a:pt x="3490" y="3045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4657275" y="1064025"/>
              <a:ext cx="1224700" cy="2338200"/>
            </a:xfrm>
            <a:custGeom>
              <a:rect b="b" l="l" r="r" t="t"/>
              <a:pathLst>
                <a:path extrusionOk="0" h="93528" w="48988">
                  <a:moveTo>
                    <a:pt x="1049" y="0"/>
                  </a:moveTo>
                  <a:cubicBezTo>
                    <a:pt x="1034" y="0"/>
                    <a:pt x="1019" y="0"/>
                    <a:pt x="1004" y="1"/>
                  </a:cubicBezTo>
                  <a:cubicBezTo>
                    <a:pt x="902" y="1"/>
                    <a:pt x="800" y="8"/>
                    <a:pt x="699" y="19"/>
                  </a:cubicBezTo>
                  <a:cubicBezTo>
                    <a:pt x="598" y="26"/>
                    <a:pt x="500" y="43"/>
                    <a:pt x="403" y="69"/>
                  </a:cubicBezTo>
                  <a:cubicBezTo>
                    <a:pt x="319" y="88"/>
                    <a:pt x="237" y="113"/>
                    <a:pt x="157" y="143"/>
                  </a:cubicBezTo>
                  <a:cubicBezTo>
                    <a:pt x="135" y="145"/>
                    <a:pt x="114" y="155"/>
                    <a:pt x="99" y="170"/>
                  </a:cubicBezTo>
                  <a:cubicBezTo>
                    <a:pt x="65" y="176"/>
                    <a:pt x="34" y="188"/>
                    <a:pt x="3" y="201"/>
                  </a:cubicBezTo>
                  <a:lnTo>
                    <a:pt x="0" y="210"/>
                  </a:lnTo>
                  <a:lnTo>
                    <a:pt x="32" y="8255"/>
                  </a:lnTo>
                  <a:lnTo>
                    <a:pt x="39" y="11325"/>
                  </a:lnTo>
                  <a:lnTo>
                    <a:pt x="249" y="63651"/>
                  </a:lnTo>
                  <a:cubicBezTo>
                    <a:pt x="254" y="65452"/>
                    <a:pt x="1529" y="67646"/>
                    <a:pt x="3096" y="68545"/>
                  </a:cubicBezTo>
                  <a:lnTo>
                    <a:pt x="38361" y="88696"/>
                  </a:lnTo>
                  <a:lnTo>
                    <a:pt x="46147" y="93147"/>
                  </a:lnTo>
                  <a:cubicBezTo>
                    <a:pt x="46599" y="93405"/>
                    <a:pt x="47027" y="93527"/>
                    <a:pt x="47407" y="93527"/>
                  </a:cubicBezTo>
                  <a:cubicBezTo>
                    <a:pt x="48343" y="93527"/>
                    <a:pt x="48988" y="92784"/>
                    <a:pt x="48988" y="91500"/>
                  </a:cubicBezTo>
                  <a:lnTo>
                    <a:pt x="48988" y="33443"/>
                  </a:lnTo>
                  <a:lnTo>
                    <a:pt x="48988" y="30583"/>
                  </a:lnTo>
                  <a:cubicBezTo>
                    <a:pt x="48986" y="29677"/>
                    <a:pt x="48672" y="28673"/>
                    <a:pt x="48161" y="27791"/>
                  </a:cubicBezTo>
                  <a:cubicBezTo>
                    <a:pt x="47631" y="26875"/>
                    <a:pt x="46963" y="26170"/>
                    <a:pt x="46149" y="25683"/>
                  </a:cubicBezTo>
                  <a:lnTo>
                    <a:pt x="43671" y="24254"/>
                  </a:lnTo>
                  <a:lnTo>
                    <a:pt x="43668" y="24247"/>
                  </a:lnTo>
                  <a:lnTo>
                    <a:pt x="2134" y="272"/>
                  </a:lnTo>
                  <a:cubicBezTo>
                    <a:pt x="2070" y="240"/>
                    <a:pt x="1998" y="206"/>
                    <a:pt x="1928" y="178"/>
                  </a:cubicBezTo>
                  <a:cubicBezTo>
                    <a:pt x="1851" y="146"/>
                    <a:pt x="1773" y="118"/>
                    <a:pt x="1693" y="94"/>
                  </a:cubicBezTo>
                  <a:lnTo>
                    <a:pt x="1541" y="54"/>
                  </a:lnTo>
                  <a:cubicBezTo>
                    <a:pt x="1464" y="39"/>
                    <a:pt x="1387" y="28"/>
                    <a:pt x="1310" y="21"/>
                  </a:cubicBezTo>
                  <a:cubicBezTo>
                    <a:pt x="1225" y="8"/>
                    <a:pt x="1137" y="0"/>
                    <a:pt x="1049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491400" y="1103600"/>
              <a:ext cx="1346875" cy="2364975"/>
            </a:xfrm>
            <a:custGeom>
              <a:rect b="b" l="l" r="r" t="t"/>
              <a:pathLst>
                <a:path extrusionOk="0" h="94599" w="53875">
                  <a:moveTo>
                    <a:pt x="7559" y="0"/>
                  </a:moveTo>
                  <a:lnTo>
                    <a:pt x="0" y="4356"/>
                  </a:lnTo>
                  <a:lnTo>
                    <a:pt x="46318" y="31102"/>
                  </a:lnTo>
                  <a:lnTo>
                    <a:pt x="46219" y="94598"/>
                  </a:lnTo>
                  <a:lnTo>
                    <a:pt x="53056" y="90650"/>
                  </a:lnTo>
                  <a:cubicBezTo>
                    <a:pt x="53563" y="90358"/>
                    <a:pt x="53873" y="89818"/>
                    <a:pt x="53873" y="89235"/>
                  </a:cubicBezTo>
                  <a:lnTo>
                    <a:pt x="53875" y="28627"/>
                  </a:lnTo>
                  <a:cubicBezTo>
                    <a:pt x="53875" y="27459"/>
                    <a:pt x="53252" y="26380"/>
                    <a:pt x="52241" y="25795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646875" y="1778375"/>
              <a:ext cx="191400" cy="1690200"/>
            </a:xfrm>
            <a:custGeom>
              <a:rect b="b" l="l" r="r" t="t"/>
              <a:pathLst>
                <a:path extrusionOk="0" h="67608" w="7656">
                  <a:moveTo>
                    <a:pt x="7218" y="1"/>
                  </a:moveTo>
                  <a:lnTo>
                    <a:pt x="99" y="4111"/>
                  </a:lnTo>
                  <a:lnTo>
                    <a:pt x="0" y="67607"/>
                  </a:lnTo>
                  <a:lnTo>
                    <a:pt x="6837" y="63659"/>
                  </a:lnTo>
                  <a:cubicBezTo>
                    <a:pt x="7344" y="63367"/>
                    <a:pt x="7654" y="62829"/>
                    <a:pt x="7654" y="62244"/>
                  </a:cubicBezTo>
                  <a:lnTo>
                    <a:pt x="7656" y="1636"/>
                  </a:lnTo>
                  <a:cubicBezTo>
                    <a:pt x="7656" y="1062"/>
                    <a:pt x="7506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4494525" y="1087175"/>
              <a:ext cx="217575" cy="121550"/>
            </a:xfrm>
            <a:custGeom>
              <a:rect b="b" l="l" r="r" t="t"/>
              <a:pathLst>
                <a:path extrusionOk="0" h="4862" w="8703">
                  <a:moveTo>
                    <a:pt x="7748" y="1"/>
                  </a:moveTo>
                  <a:cubicBezTo>
                    <a:pt x="7438" y="1"/>
                    <a:pt x="7097" y="83"/>
                    <a:pt x="6826" y="239"/>
                  </a:cubicBezTo>
                  <a:lnTo>
                    <a:pt x="554" y="3853"/>
                  </a:lnTo>
                  <a:cubicBezTo>
                    <a:pt x="84" y="4124"/>
                    <a:pt x="1" y="4517"/>
                    <a:pt x="368" y="4729"/>
                  </a:cubicBezTo>
                  <a:cubicBezTo>
                    <a:pt x="523" y="4818"/>
                    <a:pt x="733" y="4862"/>
                    <a:pt x="959" y="4862"/>
                  </a:cubicBezTo>
                  <a:cubicBezTo>
                    <a:pt x="1270" y="4862"/>
                    <a:pt x="1612" y="4780"/>
                    <a:pt x="1884" y="4622"/>
                  </a:cubicBezTo>
                  <a:lnTo>
                    <a:pt x="8149" y="1005"/>
                  </a:lnTo>
                  <a:cubicBezTo>
                    <a:pt x="8619" y="734"/>
                    <a:pt x="8702" y="343"/>
                    <a:pt x="8336" y="132"/>
                  </a:cubicBezTo>
                  <a:cubicBezTo>
                    <a:pt x="8182" y="44"/>
                    <a:pt x="7974" y="1"/>
                    <a:pt x="7748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5595425" y="1873200"/>
              <a:ext cx="87300" cy="1677600"/>
            </a:xfrm>
            <a:custGeom>
              <a:rect b="b" l="l" r="r" t="t"/>
              <a:pathLst>
                <a:path extrusionOk="0" h="67104" w="3492">
                  <a:moveTo>
                    <a:pt x="2707" y="0"/>
                  </a:moveTo>
                  <a:lnTo>
                    <a:pt x="0" y="1564"/>
                  </a:lnTo>
                  <a:cubicBezTo>
                    <a:pt x="513" y="2453"/>
                    <a:pt x="830" y="3447"/>
                    <a:pt x="830" y="4361"/>
                  </a:cubicBezTo>
                  <a:cubicBezTo>
                    <a:pt x="830" y="4361"/>
                    <a:pt x="830" y="7215"/>
                    <a:pt x="834" y="7220"/>
                  </a:cubicBezTo>
                  <a:lnTo>
                    <a:pt x="829" y="34771"/>
                  </a:lnTo>
                  <a:lnTo>
                    <a:pt x="830" y="64992"/>
                  </a:lnTo>
                  <a:cubicBezTo>
                    <a:pt x="830" y="65472"/>
                    <a:pt x="849" y="66614"/>
                    <a:pt x="0" y="67104"/>
                  </a:cubicBezTo>
                  <a:cubicBezTo>
                    <a:pt x="0" y="67104"/>
                    <a:pt x="1815" y="66058"/>
                    <a:pt x="2159" y="65859"/>
                  </a:cubicBezTo>
                  <a:cubicBezTo>
                    <a:pt x="2892" y="65437"/>
                    <a:pt x="3485" y="64361"/>
                    <a:pt x="3485" y="63458"/>
                  </a:cubicBezTo>
                  <a:lnTo>
                    <a:pt x="3485" y="36311"/>
                  </a:lnTo>
                  <a:cubicBezTo>
                    <a:pt x="3485" y="36311"/>
                    <a:pt x="3489" y="5688"/>
                    <a:pt x="3489" y="5673"/>
                  </a:cubicBezTo>
                  <a:lnTo>
                    <a:pt x="3489" y="5552"/>
                  </a:lnTo>
                  <a:cubicBezTo>
                    <a:pt x="3492" y="5340"/>
                    <a:pt x="3492" y="4907"/>
                    <a:pt x="3489" y="4338"/>
                  </a:cubicBezTo>
                  <a:lnTo>
                    <a:pt x="3489" y="3815"/>
                  </a:lnTo>
                  <a:cubicBezTo>
                    <a:pt x="3487" y="3445"/>
                    <a:pt x="3489" y="3044"/>
                    <a:pt x="3487" y="2623"/>
                  </a:cubicBezTo>
                  <a:cubicBezTo>
                    <a:pt x="3487" y="1770"/>
                    <a:pt x="3193" y="831"/>
                    <a:pt x="2707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391775" y="1168325"/>
              <a:ext cx="1224500" cy="2387350"/>
            </a:xfrm>
            <a:custGeom>
              <a:rect b="b" l="l" r="r" t="t"/>
              <a:pathLst>
                <a:path extrusionOk="0" h="95494" w="48980">
                  <a:moveTo>
                    <a:pt x="4" y="1"/>
                  </a:moveTo>
                  <a:lnTo>
                    <a:pt x="4" y="1"/>
                  </a:lnTo>
                  <a:cubicBezTo>
                    <a:pt x="1" y="34"/>
                    <a:pt x="1" y="67"/>
                    <a:pt x="4" y="99"/>
                  </a:cubicBezTo>
                  <a:lnTo>
                    <a:pt x="4" y="99"/>
                  </a:lnTo>
                  <a:lnTo>
                    <a:pt x="4" y="1"/>
                  </a:lnTo>
                  <a:close/>
                  <a:moveTo>
                    <a:pt x="4" y="99"/>
                  </a:moveTo>
                  <a:lnTo>
                    <a:pt x="14" y="65217"/>
                  </a:lnTo>
                  <a:cubicBezTo>
                    <a:pt x="14" y="67021"/>
                    <a:pt x="1294" y="69211"/>
                    <a:pt x="2863" y="70110"/>
                  </a:cubicBezTo>
                  <a:lnTo>
                    <a:pt x="46139" y="95114"/>
                  </a:lnTo>
                  <a:cubicBezTo>
                    <a:pt x="46591" y="95371"/>
                    <a:pt x="47018" y="95493"/>
                    <a:pt x="47397" y="95493"/>
                  </a:cubicBezTo>
                  <a:cubicBezTo>
                    <a:pt x="48331" y="95493"/>
                    <a:pt x="48975" y="94752"/>
                    <a:pt x="48978" y="93466"/>
                  </a:cubicBezTo>
                  <a:lnTo>
                    <a:pt x="48980" y="84526"/>
                  </a:lnTo>
                  <a:lnTo>
                    <a:pt x="48976" y="35410"/>
                  </a:lnTo>
                  <a:lnTo>
                    <a:pt x="48976" y="32548"/>
                  </a:lnTo>
                  <a:cubicBezTo>
                    <a:pt x="48975" y="31644"/>
                    <a:pt x="48654" y="30643"/>
                    <a:pt x="48144" y="29759"/>
                  </a:cubicBezTo>
                  <a:cubicBezTo>
                    <a:pt x="47615" y="28815"/>
                    <a:pt x="46928" y="28139"/>
                    <a:pt x="46138" y="27642"/>
                  </a:cubicBezTo>
                  <a:lnTo>
                    <a:pt x="43667" y="26215"/>
                  </a:lnTo>
                  <a:lnTo>
                    <a:pt x="43663" y="26209"/>
                  </a:lnTo>
                  <a:lnTo>
                    <a:pt x="10657" y="7155"/>
                  </a:lnTo>
                  <a:lnTo>
                    <a:pt x="2833" y="2636"/>
                  </a:lnTo>
                  <a:lnTo>
                    <a:pt x="1178" y="1682"/>
                  </a:lnTo>
                  <a:cubicBezTo>
                    <a:pt x="973" y="1560"/>
                    <a:pt x="781" y="1418"/>
                    <a:pt x="602" y="1259"/>
                  </a:cubicBezTo>
                  <a:cubicBezTo>
                    <a:pt x="522" y="1185"/>
                    <a:pt x="450" y="1107"/>
                    <a:pt x="383" y="1023"/>
                  </a:cubicBezTo>
                  <a:cubicBezTo>
                    <a:pt x="316" y="943"/>
                    <a:pt x="258" y="860"/>
                    <a:pt x="206" y="769"/>
                  </a:cubicBezTo>
                  <a:cubicBezTo>
                    <a:pt x="174" y="713"/>
                    <a:pt x="146" y="652"/>
                    <a:pt x="119" y="594"/>
                  </a:cubicBezTo>
                  <a:cubicBezTo>
                    <a:pt x="94" y="535"/>
                    <a:pt x="74" y="477"/>
                    <a:pt x="62" y="415"/>
                  </a:cubicBezTo>
                  <a:cubicBezTo>
                    <a:pt x="46" y="375"/>
                    <a:pt x="36" y="332"/>
                    <a:pt x="34" y="288"/>
                  </a:cubicBezTo>
                  <a:cubicBezTo>
                    <a:pt x="17" y="248"/>
                    <a:pt x="11" y="205"/>
                    <a:pt x="14" y="163"/>
                  </a:cubicBezTo>
                  <a:cubicBezTo>
                    <a:pt x="9" y="142"/>
                    <a:pt x="6" y="120"/>
                    <a:pt x="4" y="99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391825" y="1001750"/>
              <a:ext cx="1536800" cy="910575"/>
            </a:xfrm>
            <a:custGeom>
              <a:rect b="b" l="l" r="r" t="t"/>
              <a:pathLst>
                <a:path extrusionOk="0" h="36423" w="61472">
                  <a:moveTo>
                    <a:pt x="11623" y="1"/>
                  </a:moveTo>
                  <a:cubicBezTo>
                    <a:pt x="10598" y="1"/>
                    <a:pt x="9573" y="226"/>
                    <a:pt x="8792" y="677"/>
                  </a:cubicBezTo>
                  <a:lnTo>
                    <a:pt x="1176" y="5075"/>
                  </a:lnTo>
                  <a:cubicBezTo>
                    <a:pt x="416" y="5513"/>
                    <a:pt x="30" y="6084"/>
                    <a:pt x="0" y="6660"/>
                  </a:cubicBezTo>
                  <a:lnTo>
                    <a:pt x="4" y="6666"/>
                  </a:lnTo>
                  <a:lnTo>
                    <a:pt x="4" y="6769"/>
                  </a:lnTo>
                  <a:cubicBezTo>
                    <a:pt x="7" y="6791"/>
                    <a:pt x="9" y="6804"/>
                    <a:pt x="12" y="6824"/>
                  </a:cubicBezTo>
                  <a:cubicBezTo>
                    <a:pt x="12" y="6868"/>
                    <a:pt x="19" y="6909"/>
                    <a:pt x="32" y="6950"/>
                  </a:cubicBezTo>
                  <a:cubicBezTo>
                    <a:pt x="34" y="6995"/>
                    <a:pt x="44" y="7036"/>
                    <a:pt x="59" y="7078"/>
                  </a:cubicBezTo>
                  <a:cubicBezTo>
                    <a:pt x="72" y="7138"/>
                    <a:pt x="90" y="7198"/>
                    <a:pt x="117" y="7255"/>
                  </a:cubicBezTo>
                  <a:cubicBezTo>
                    <a:pt x="144" y="7315"/>
                    <a:pt x="171" y="7376"/>
                    <a:pt x="204" y="7432"/>
                  </a:cubicBezTo>
                  <a:cubicBezTo>
                    <a:pt x="254" y="7521"/>
                    <a:pt x="314" y="7606"/>
                    <a:pt x="380" y="7685"/>
                  </a:cubicBezTo>
                  <a:cubicBezTo>
                    <a:pt x="446" y="7770"/>
                    <a:pt x="520" y="7848"/>
                    <a:pt x="600" y="7920"/>
                  </a:cubicBezTo>
                  <a:cubicBezTo>
                    <a:pt x="777" y="8081"/>
                    <a:pt x="969" y="8221"/>
                    <a:pt x="1175" y="8343"/>
                  </a:cubicBezTo>
                  <a:lnTo>
                    <a:pt x="2829" y="9299"/>
                  </a:lnTo>
                  <a:lnTo>
                    <a:pt x="10655" y="13818"/>
                  </a:lnTo>
                  <a:lnTo>
                    <a:pt x="43663" y="32872"/>
                  </a:lnTo>
                  <a:lnTo>
                    <a:pt x="43665" y="32877"/>
                  </a:lnTo>
                  <a:lnTo>
                    <a:pt x="46136" y="34304"/>
                  </a:lnTo>
                  <a:lnTo>
                    <a:pt x="46144" y="34307"/>
                  </a:lnTo>
                  <a:cubicBezTo>
                    <a:pt x="46928" y="34761"/>
                    <a:pt x="47629" y="35533"/>
                    <a:pt x="48144" y="36422"/>
                  </a:cubicBezTo>
                  <a:lnTo>
                    <a:pt x="50851" y="34858"/>
                  </a:lnTo>
                  <a:cubicBezTo>
                    <a:pt x="50375" y="34023"/>
                    <a:pt x="49708" y="33299"/>
                    <a:pt x="48971" y="32872"/>
                  </a:cubicBezTo>
                  <a:cubicBezTo>
                    <a:pt x="48607" y="32660"/>
                    <a:pt x="48258" y="32461"/>
                    <a:pt x="47939" y="32275"/>
                  </a:cubicBezTo>
                  <a:lnTo>
                    <a:pt x="47486" y="32015"/>
                  </a:lnTo>
                  <a:cubicBezTo>
                    <a:pt x="46995" y="31726"/>
                    <a:pt x="46622" y="31510"/>
                    <a:pt x="46433" y="31406"/>
                  </a:cubicBezTo>
                  <a:lnTo>
                    <a:pt x="46330" y="31346"/>
                  </a:lnTo>
                  <a:cubicBezTo>
                    <a:pt x="46325" y="31345"/>
                    <a:pt x="46321" y="31341"/>
                    <a:pt x="46318" y="31338"/>
                  </a:cubicBezTo>
                  <a:lnTo>
                    <a:pt x="10650" y="10749"/>
                  </a:lnTo>
                  <a:lnTo>
                    <a:pt x="4784" y="7362"/>
                  </a:lnTo>
                  <a:cubicBezTo>
                    <a:pt x="4162" y="7005"/>
                    <a:pt x="4162" y="6417"/>
                    <a:pt x="4785" y="6056"/>
                  </a:cubicBezTo>
                  <a:lnTo>
                    <a:pt x="10486" y="2764"/>
                  </a:lnTo>
                  <a:cubicBezTo>
                    <a:pt x="10528" y="2739"/>
                    <a:pt x="10571" y="2717"/>
                    <a:pt x="10618" y="2704"/>
                  </a:cubicBezTo>
                  <a:cubicBezTo>
                    <a:pt x="10647" y="2681"/>
                    <a:pt x="10680" y="2667"/>
                    <a:pt x="10715" y="2662"/>
                  </a:cubicBezTo>
                  <a:cubicBezTo>
                    <a:pt x="10732" y="2647"/>
                    <a:pt x="10752" y="2637"/>
                    <a:pt x="10775" y="2634"/>
                  </a:cubicBezTo>
                  <a:cubicBezTo>
                    <a:pt x="10854" y="2606"/>
                    <a:pt x="10936" y="2580"/>
                    <a:pt x="11019" y="2562"/>
                  </a:cubicBezTo>
                  <a:cubicBezTo>
                    <a:pt x="11116" y="2535"/>
                    <a:pt x="11215" y="2519"/>
                    <a:pt x="11315" y="2512"/>
                  </a:cubicBezTo>
                  <a:cubicBezTo>
                    <a:pt x="11417" y="2500"/>
                    <a:pt x="11519" y="2494"/>
                    <a:pt x="11622" y="2494"/>
                  </a:cubicBezTo>
                  <a:cubicBezTo>
                    <a:pt x="11637" y="2493"/>
                    <a:pt x="11652" y="2493"/>
                    <a:pt x="11667" y="2493"/>
                  </a:cubicBezTo>
                  <a:cubicBezTo>
                    <a:pt x="11754" y="2493"/>
                    <a:pt x="11841" y="2501"/>
                    <a:pt x="11928" y="2514"/>
                  </a:cubicBezTo>
                  <a:cubicBezTo>
                    <a:pt x="12005" y="2520"/>
                    <a:pt x="12082" y="2532"/>
                    <a:pt x="12157" y="2547"/>
                  </a:cubicBezTo>
                  <a:lnTo>
                    <a:pt x="12309" y="2587"/>
                  </a:lnTo>
                  <a:cubicBezTo>
                    <a:pt x="12391" y="2607"/>
                    <a:pt x="12469" y="2634"/>
                    <a:pt x="12546" y="2671"/>
                  </a:cubicBezTo>
                  <a:cubicBezTo>
                    <a:pt x="12615" y="2699"/>
                    <a:pt x="12687" y="2734"/>
                    <a:pt x="12750" y="2764"/>
                  </a:cubicBezTo>
                  <a:lnTo>
                    <a:pt x="54284" y="26740"/>
                  </a:lnTo>
                  <a:lnTo>
                    <a:pt x="54289" y="26737"/>
                  </a:lnTo>
                  <a:lnTo>
                    <a:pt x="56772" y="28174"/>
                  </a:lnTo>
                  <a:cubicBezTo>
                    <a:pt x="57556" y="28626"/>
                    <a:pt x="58264" y="29395"/>
                    <a:pt x="58777" y="30284"/>
                  </a:cubicBezTo>
                  <a:lnTo>
                    <a:pt x="61472" y="28728"/>
                  </a:lnTo>
                  <a:cubicBezTo>
                    <a:pt x="60996" y="27893"/>
                    <a:pt x="60329" y="27168"/>
                    <a:pt x="59592" y="26742"/>
                  </a:cubicBezTo>
                  <a:cubicBezTo>
                    <a:pt x="59228" y="26528"/>
                    <a:pt x="58879" y="26331"/>
                    <a:pt x="58560" y="26144"/>
                  </a:cubicBezTo>
                  <a:lnTo>
                    <a:pt x="58107" y="25885"/>
                  </a:lnTo>
                  <a:cubicBezTo>
                    <a:pt x="57901" y="25761"/>
                    <a:pt x="57711" y="25652"/>
                    <a:pt x="57549" y="25557"/>
                  </a:cubicBezTo>
                  <a:cubicBezTo>
                    <a:pt x="57462" y="25510"/>
                    <a:pt x="57392" y="25467"/>
                    <a:pt x="57325" y="25430"/>
                  </a:cubicBezTo>
                  <a:cubicBezTo>
                    <a:pt x="57255" y="25388"/>
                    <a:pt x="57200" y="25358"/>
                    <a:pt x="57146" y="25330"/>
                  </a:cubicBezTo>
                  <a:cubicBezTo>
                    <a:pt x="57079" y="25293"/>
                    <a:pt x="57031" y="25260"/>
                    <a:pt x="56994" y="25236"/>
                  </a:cubicBezTo>
                  <a:cubicBezTo>
                    <a:pt x="56961" y="25218"/>
                    <a:pt x="56939" y="25208"/>
                    <a:pt x="56939" y="25208"/>
                  </a:cubicBezTo>
                  <a:lnTo>
                    <a:pt x="14454" y="677"/>
                  </a:lnTo>
                  <a:cubicBezTo>
                    <a:pt x="13673" y="226"/>
                    <a:pt x="12648" y="1"/>
                    <a:pt x="1162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1898000" y="3241950"/>
              <a:ext cx="266475" cy="268350"/>
            </a:xfrm>
            <a:custGeom>
              <a:rect b="b" l="l" r="r" t="t"/>
              <a:pathLst>
                <a:path extrusionOk="0" h="10734" w="10659">
                  <a:moveTo>
                    <a:pt x="2660" y="0"/>
                  </a:moveTo>
                  <a:lnTo>
                    <a:pt x="0" y="1534"/>
                  </a:lnTo>
                  <a:lnTo>
                    <a:pt x="0" y="10733"/>
                  </a:lnTo>
                  <a:lnTo>
                    <a:pt x="10658" y="4618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3292475" y="3357175"/>
              <a:ext cx="1618475" cy="1012525"/>
            </a:xfrm>
            <a:custGeom>
              <a:rect b="b" l="l" r="r" t="t"/>
              <a:pathLst>
                <a:path extrusionOk="0" h="40501" w="64739">
                  <a:moveTo>
                    <a:pt x="64739" y="1"/>
                  </a:moveTo>
                  <a:cubicBezTo>
                    <a:pt x="64739" y="947"/>
                    <a:pt x="63766" y="1520"/>
                    <a:pt x="63324" y="1775"/>
                  </a:cubicBezTo>
                  <a:lnTo>
                    <a:pt x="5317" y="35271"/>
                  </a:lnTo>
                  <a:cubicBezTo>
                    <a:pt x="5317" y="35278"/>
                    <a:pt x="2831" y="36710"/>
                    <a:pt x="2831" y="36710"/>
                  </a:cubicBezTo>
                  <a:cubicBezTo>
                    <a:pt x="2046" y="37161"/>
                    <a:pt x="1027" y="37390"/>
                    <a:pt x="1" y="37390"/>
                  </a:cubicBezTo>
                  <a:lnTo>
                    <a:pt x="1" y="40501"/>
                  </a:lnTo>
                  <a:cubicBezTo>
                    <a:pt x="15" y="40501"/>
                    <a:pt x="30" y="40501"/>
                    <a:pt x="44" y="40501"/>
                  </a:cubicBezTo>
                  <a:cubicBezTo>
                    <a:pt x="990" y="40501"/>
                    <a:pt x="1933" y="40285"/>
                    <a:pt x="2661" y="39868"/>
                  </a:cubicBezTo>
                  <a:cubicBezTo>
                    <a:pt x="3027" y="39659"/>
                    <a:pt x="3374" y="39455"/>
                    <a:pt x="3695" y="39273"/>
                  </a:cubicBezTo>
                  <a:lnTo>
                    <a:pt x="4146" y="39010"/>
                  </a:lnTo>
                  <a:cubicBezTo>
                    <a:pt x="4355" y="38893"/>
                    <a:pt x="4544" y="38781"/>
                    <a:pt x="4707" y="38690"/>
                  </a:cubicBezTo>
                  <a:cubicBezTo>
                    <a:pt x="4793" y="38638"/>
                    <a:pt x="4864" y="38598"/>
                    <a:pt x="4930" y="38559"/>
                  </a:cubicBezTo>
                  <a:cubicBezTo>
                    <a:pt x="5001" y="38521"/>
                    <a:pt x="5053" y="38487"/>
                    <a:pt x="5107" y="38456"/>
                  </a:cubicBezTo>
                  <a:cubicBezTo>
                    <a:pt x="5172" y="38416"/>
                    <a:pt x="5224" y="38391"/>
                    <a:pt x="5264" y="38370"/>
                  </a:cubicBezTo>
                  <a:cubicBezTo>
                    <a:pt x="5295" y="38350"/>
                    <a:pt x="5316" y="38337"/>
                    <a:pt x="5316" y="38337"/>
                  </a:cubicBezTo>
                  <a:lnTo>
                    <a:pt x="63324" y="4845"/>
                  </a:lnTo>
                  <a:cubicBezTo>
                    <a:pt x="64106" y="4392"/>
                    <a:pt x="64739" y="3341"/>
                    <a:pt x="64739" y="2492"/>
                  </a:cubicBezTo>
                  <a:lnTo>
                    <a:pt x="6473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1923175" y="2576050"/>
              <a:ext cx="2997550" cy="1715875"/>
            </a:xfrm>
            <a:custGeom>
              <a:rect b="b" l="l" r="r" t="t"/>
              <a:pathLst>
                <a:path extrusionOk="0" h="68635" w="119902">
                  <a:moveTo>
                    <a:pt x="65859" y="1"/>
                  </a:moveTo>
                  <a:cubicBezTo>
                    <a:pt x="64842" y="1"/>
                    <a:pt x="63826" y="223"/>
                    <a:pt x="63050" y="667"/>
                  </a:cubicBezTo>
                  <a:lnTo>
                    <a:pt x="9651" y="31254"/>
                  </a:lnTo>
                  <a:lnTo>
                    <a:pt x="6992" y="32785"/>
                  </a:lnTo>
                  <a:lnTo>
                    <a:pt x="8" y="36780"/>
                  </a:lnTo>
                  <a:lnTo>
                    <a:pt x="1" y="36786"/>
                  </a:lnTo>
                  <a:cubicBezTo>
                    <a:pt x="4" y="36818"/>
                    <a:pt x="11" y="36851"/>
                    <a:pt x="21" y="36883"/>
                  </a:cubicBezTo>
                  <a:cubicBezTo>
                    <a:pt x="16" y="36905"/>
                    <a:pt x="19" y="36928"/>
                    <a:pt x="28" y="36948"/>
                  </a:cubicBezTo>
                  <a:cubicBezTo>
                    <a:pt x="41" y="37034"/>
                    <a:pt x="61" y="37115"/>
                    <a:pt x="86" y="37197"/>
                  </a:cubicBezTo>
                  <a:cubicBezTo>
                    <a:pt x="113" y="37294"/>
                    <a:pt x="148" y="37388"/>
                    <a:pt x="191" y="37478"/>
                  </a:cubicBezTo>
                  <a:cubicBezTo>
                    <a:pt x="232" y="37573"/>
                    <a:pt x="278" y="37665"/>
                    <a:pt x="328" y="37754"/>
                  </a:cubicBezTo>
                  <a:cubicBezTo>
                    <a:pt x="377" y="37844"/>
                    <a:pt x="434" y="37929"/>
                    <a:pt x="499" y="38008"/>
                  </a:cubicBezTo>
                  <a:cubicBezTo>
                    <a:pt x="542" y="38073"/>
                    <a:pt x="591" y="38133"/>
                    <a:pt x="643" y="38191"/>
                  </a:cubicBezTo>
                  <a:lnTo>
                    <a:pt x="753" y="38302"/>
                  </a:lnTo>
                  <a:cubicBezTo>
                    <a:pt x="813" y="38360"/>
                    <a:pt x="876" y="38415"/>
                    <a:pt x="943" y="38465"/>
                  </a:cubicBezTo>
                  <a:cubicBezTo>
                    <a:pt x="1002" y="38512"/>
                    <a:pt x="1067" y="38557"/>
                    <a:pt x="1125" y="38596"/>
                  </a:cubicBezTo>
                  <a:lnTo>
                    <a:pt x="49458" y="66516"/>
                  </a:lnTo>
                  <a:lnTo>
                    <a:pt x="49463" y="66516"/>
                  </a:lnTo>
                  <a:lnTo>
                    <a:pt x="51942" y="67948"/>
                  </a:lnTo>
                  <a:cubicBezTo>
                    <a:pt x="52771" y="68409"/>
                    <a:pt x="53715" y="68635"/>
                    <a:pt x="54773" y="68635"/>
                  </a:cubicBezTo>
                  <a:cubicBezTo>
                    <a:pt x="55794" y="68635"/>
                    <a:pt x="56819" y="68404"/>
                    <a:pt x="57605" y="67955"/>
                  </a:cubicBezTo>
                  <a:lnTo>
                    <a:pt x="60083" y="66523"/>
                  </a:lnTo>
                  <a:lnTo>
                    <a:pt x="118338" y="32890"/>
                  </a:lnTo>
                  <a:cubicBezTo>
                    <a:pt x="119902" y="31988"/>
                    <a:pt x="119902" y="30516"/>
                    <a:pt x="118345" y="29607"/>
                  </a:cubicBezTo>
                  <a:lnTo>
                    <a:pt x="110597" y="25089"/>
                  </a:lnTo>
                  <a:lnTo>
                    <a:pt x="68712" y="687"/>
                  </a:lnTo>
                  <a:cubicBezTo>
                    <a:pt x="67925" y="229"/>
                    <a:pt x="66891" y="1"/>
                    <a:pt x="65859" y="1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1964425" y="3136275"/>
              <a:ext cx="2900950" cy="1116475"/>
            </a:xfrm>
            <a:custGeom>
              <a:rect b="b" l="l" r="r" t="t"/>
              <a:pathLst>
                <a:path extrusionOk="0" h="44659" w="116038">
                  <a:moveTo>
                    <a:pt x="116038" y="0"/>
                  </a:moveTo>
                  <a:lnTo>
                    <a:pt x="53123" y="36438"/>
                  </a:lnTo>
                  <a:lnTo>
                    <a:pt x="0" y="5761"/>
                  </a:lnTo>
                  <a:lnTo>
                    <a:pt x="7" y="14486"/>
                  </a:lnTo>
                  <a:lnTo>
                    <a:pt x="51489" y="44221"/>
                  </a:lnTo>
                  <a:cubicBezTo>
                    <a:pt x="51994" y="44512"/>
                    <a:pt x="52558" y="44658"/>
                    <a:pt x="53123" y="44658"/>
                  </a:cubicBezTo>
                  <a:cubicBezTo>
                    <a:pt x="53687" y="44658"/>
                    <a:pt x="54252" y="44512"/>
                    <a:pt x="54758" y="44221"/>
                  </a:cubicBezTo>
                  <a:lnTo>
                    <a:pt x="115221" y="9310"/>
                  </a:lnTo>
                  <a:cubicBezTo>
                    <a:pt x="115727" y="9017"/>
                    <a:pt x="116038" y="8478"/>
                    <a:pt x="116038" y="7895"/>
                  </a:cubicBezTo>
                  <a:lnTo>
                    <a:pt x="11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3292475" y="3136225"/>
              <a:ext cx="1572900" cy="1116525"/>
            </a:xfrm>
            <a:custGeom>
              <a:rect b="b" l="l" r="r" t="t"/>
              <a:pathLst>
                <a:path extrusionOk="0" h="44661" w="62916">
                  <a:moveTo>
                    <a:pt x="62916" y="0"/>
                  </a:moveTo>
                  <a:lnTo>
                    <a:pt x="1" y="36440"/>
                  </a:lnTo>
                  <a:lnTo>
                    <a:pt x="1" y="44661"/>
                  </a:lnTo>
                  <a:cubicBezTo>
                    <a:pt x="576" y="44661"/>
                    <a:pt x="1139" y="44508"/>
                    <a:pt x="1636" y="44223"/>
                  </a:cubicBezTo>
                  <a:lnTo>
                    <a:pt x="62099" y="9312"/>
                  </a:lnTo>
                  <a:cubicBezTo>
                    <a:pt x="62605" y="9019"/>
                    <a:pt x="62916" y="8480"/>
                    <a:pt x="62916" y="7895"/>
                  </a:cubicBezTo>
                  <a:lnTo>
                    <a:pt x="62916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1947750" y="3292700"/>
              <a:ext cx="33325" cy="233625"/>
            </a:xfrm>
            <a:custGeom>
              <a:rect b="b" l="l" r="r" t="t"/>
              <a:pathLst>
                <a:path extrusionOk="0" h="9345" w="1333">
                  <a:moveTo>
                    <a:pt x="424" y="1"/>
                  </a:moveTo>
                  <a:cubicBezTo>
                    <a:pt x="176" y="1"/>
                    <a:pt x="1" y="255"/>
                    <a:pt x="2" y="670"/>
                  </a:cubicBezTo>
                  <a:lnTo>
                    <a:pt x="7" y="7910"/>
                  </a:lnTo>
                  <a:cubicBezTo>
                    <a:pt x="7" y="8451"/>
                    <a:pt x="304" y="9061"/>
                    <a:pt x="670" y="9273"/>
                  </a:cubicBezTo>
                  <a:cubicBezTo>
                    <a:pt x="755" y="9322"/>
                    <a:pt x="836" y="9345"/>
                    <a:pt x="911" y="9345"/>
                  </a:cubicBezTo>
                  <a:cubicBezTo>
                    <a:pt x="1157" y="9345"/>
                    <a:pt x="1332" y="9091"/>
                    <a:pt x="1332" y="8675"/>
                  </a:cubicBezTo>
                  <a:lnTo>
                    <a:pt x="1332" y="1439"/>
                  </a:lnTo>
                  <a:cubicBezTo>
                    <a:pt x="1332" y="897"/>
                    <a:pt x="1035" y="286"/>
                    <a:pt x="667" y="74"/>
                  </a:cubicBezTo>
                  <a:cubicBezTo>
                    <a:pt x="581" y="24"/>
                    <a:pt x="500" y="1"/>
                    <a:pt x="4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292475" y="3050525"/>
              <a:ext cx="1618475" cy="1012550"/>
            </a:xfrm>
            <a:custGeom>
              <a:rect b="b" l="l" r="r" t="t"/>
              <a:pathLst>
                <a:path extrusionOk="0" h="40502" w="64739">
                  <a:moveTo>
                    <a:pt x="64739" y="0"/>
                  </a:moveTo>
                  <a:cubicBezTo>
                    <a:pt x="64739" y="979"/>
                    <a:pt x="63740" y="1537"/>
                    <a:pt x="63324" y="1776"/>
                  </a:cubicBezTo>
                  <a:lnTo>
                    <a:pt x="37152" y="16885"/>
                  </a:lnTo>
                  <a:lnTo>
                    <a:pt x="5317" y="35272"/>
                  </a:lnTo>
                  <a:cubicBezTo>
                    <a:pt x="5311" y="35272"/>
                    <a:pt x="2838" y="36697"/>
                    <a:pt x="2838" y="36697"/>
                  </a:cubicBezTo>
                  <a:cubicBezTo>
                    <a:pt x="2047" y="37155"/>
                    <a:pt x="1027" y="37377"/>
                    <a:pt x="1" y="37377"/>
                  </a:cubicBezTo>
                  <a:lnTo>
                    <a:pt x="1" y="40502"/>
                  </a:lnTo>
                  <a:cubicBezTo>
                    <a:pt x="15" y="40502"/>
                    <a:pt x="30" y="40502"/>
                    <a:pt x="44" y="40502"/>
                  </a:cubicBezTo>
                  <a:cubicBezTo>
                    <a:pt x="990" y="40502"/>
                    <a:pt x="1933" y="40286"/>
                    <a:pt x="2662" y="39868"/>
                  </a:cubicBezTo>
                  <a:cubicBezTo>
                    <a:pt x="3028" y="39659"/>
                    <a:pt x="3374" y="39456"/>
                    <a:pt x="3695" y="39272"/>
                  </a:cubicBezTo>
                  <a:lnTo>
                    <a:pt x="4146" y="39011"/>
                  </a:lnTo>
                  <a:cubicBezTo>
                    <a:pt x="4644" y="38730"/>
                    <a:pt x="5016" y="38513"/>
                    <a:pt x="5199" y="38403"/>
                  </a:cubicBezTo>
                  <a:lnTo>
                    <a:pt x="5304" y="38343"/>
                  </a:lnTo>
                  <a:cubicBezTo>
                    <a:pt x="5316" y="38338"/>
                    <a:pt x="39812" y="18415"/>
                    <a:pt x="39812" y="18415"/>
                  </a:cubicBezTo>
                  <a:lnTo>
                    <a:pt x="63324" y="4842"/>
                  </a:lnTo>
                  <a:cubicBezTo>
                    <a:pt x="64106" y="4391"/>
                    <a:pt x="64739" y="3338"/>
                    <a:pt x="64739" y="2491"/>
                  </a:cubicBezTo>
                  <a:cubicBezTo>
                    <a:pt x="64739" y="2095"/>
                    <a:pt x="64739" y="0"/>
                    <a:pt x="64739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876500" y="2269200"/>
              <a:ext cx="3044225" cy="1715775"/>
            </a:xfrm>
            <a:custGeom>
              <a:rect b="b" l="l" r="r" t="t"/>
              <a:pathLst>
                <a:path extrusionOk="0" h="68631" w="121769">
                  <a:moveTo>
                    <a:pt x="95" y="37825"/>
                  </a:moveTo>
                  <a:lnTo>
                    <a:pt x="95" y="37825"/>
                  </a:lnTo>
                  <a:cubicBezTo>
                    <a:pt x="61" y="37839"/>
                    <a:pt x="29" y="37858"/>
                    <a:pt x="0" y="37879"/>
                  </a:cubicBezTo>
                  <a:lnTo>
                    <a:pt x="95" y="37825"/>
                  </a:lnTo>
                  <a:close/>
                  <a:moveTo>
                    <a:pt x="67720" y="0"/>
                  </a:moveTo>
                  <a:cubicBezTo>
                    <a:pt x="66705" y="0"/>
                    <a:pt x="65692" y="222"/>
                    <a:pt x="64917" y="669"/>
                  </a:cubicBezTo>
                  <a:lnTo>
                    <a:pt x="95" y="37825"/>
                  </a:lnTo>
                  <a:lnTo>
                    <a:pt x="95" y="37825"/>
                  </a:lnTo>
                  <a:cubicBezTo>
                    <a:pt x="111" y="37818"/>
                    <a:pt x="127" y="37812"/>
                    <a:pt x="144" y="37808"/>
                  </a:cubicBezTo>
                  <a:cubicBezTo>
                    <a:pt x="179" y="37784"/>
                    <a:pt x="219" y="37767"/>
                    <a:pt x="261" y="37761"/>
                  </a:cubicBezTo>
                  <a:cubicBezTo>
                    <a:pt x="299" y="37741"/>
                    <a:pt x="341" y="37729"/>
                    <a:pt x="384" y="37722"/>
                  </a:cubicBezTo>
                  <a:cubicBezTo>
                    <a:pt x="444" y="37702"/>
                    <a:pt x="506" y="37689"/>
                    <a:pt x="568" y="37682"/>
                  </a:cubicBezTo>
                  <a:cubicBezTo>
                    <a:pt x="633" y="37677"/>
                    <a:pt x="698" y="37671"/>
                    <a:pt x="764" y="37671"/>
                  </a:cubicBezTo>
                  <a:cubicBezTo>
                    <a:pt x="772" y="37670"/>
                    <a:pt x="781" y="37670"/>
                    <a:pt x="789" y="37670"/>
                  </a:cubicBezTo>
                  <a:cubicBezTo>
                    <a:pt x="884" y="37670"/>
                    <a:pt x="979" y="37679"/>
                    <a:pt x="1071" y="37696"/>
                  </a:cubicBezTo>
                  <a:cubicBezTo>
                    <a:pt x="1178" y="37711"/>
                    <a:pt x="1283" y="37736"/>
                    <a:pt x="1385" y="37767"/>
                  </a:cubicBezTo>
                  <a:cubicBezTo>
                    <a:pt x="1611" y="37843"/>
                    <a:pt x="1831" y="37940"/>
                    <a:pt x="2038" y="38056"/>
                  </a:cubicBezTo>
                  <a:lnTo>
                    <a:pt x="3692" y="39010"/>
                  </a:lnTo>
                  <a:lnTo>
                    <a:pt x="11518" y="43528"/>
                  </a:lnTo>
                  <a:lnTo>
                    <a:pt x="51325" y="66525"/>
                  </a:lnTo>
                  <a:lnTo>
                    <a:pt x="51330" y="66525"/>
                  </a:lnTo>
                  <a:lnTo>
                    <a:pt x="53803" y="67950"/>
                  </a:lnTo>
                  <a:cubicBezTo>
                    <a:pt x="54610" y="68377"/>
                    <a:pt x="55516" y="68631"/>
                    <a:pt x="56569" y="68631"/>
                  </a:cubicBezTo>
                  <a:cubicBezTo>
                    <a:pt x="56592" y="68631"/>
                    <a:pt x="56616" y="68630"/>
                    <a:pt x="56640" y="68630"/>
                  </a:cubicBezTo>
                  <a:cubicBezTo>
                    <a:pt x="57661" y="68630"/>
                    <a:pt x="58686" y="68408"/>
                    <a:pt x="59472" y="67957"/>
                  </a:cubicBezTo>
                  <a:lnTo>
                    <a:pt x="61950" y="66525"/>
                  </a:lnTo>
                  <a:lnTo>
                    <a:pt x="112464" y="37363"/>
                  </a:lnTo>
                  <a:lnTo>
                    <a:pt x="120205" y="32890"/>
                  </a:lnTo>
                  <a:cubicBezTo>
                    <a:pt x="121769" y="31981"/>
                    <a:pt x="121769" y="30518"/>
                    <a:pt x="120212" y="29609"/>
                  </a:cubicBezTo>
                  <a:lnTo>
                    <a:pt x="70579" y="689"/>
                  </a:lnTo>
                  <a:cubicBezTo>
                    <a:pt x="69791" y="231"/>
                    <a:pt x="68755" y="0"/>
                    <a:pt x="67720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050250" y="2280875"/>
              <a:ext cx="2769825" cy="1598550"/>
            </a:xfrm>
            <a:custGeom>
              <a:rect b="b" l="l" r="r" t="t"/>
              <a:pathLst>
                <a:path extrusionOk="0" h="63942" w="110793">
                  <a:moveTo>
                    <a:pt x="63163" y="0"/>
                  </a:moveTo>
                  <a:lnTo>
                    <a:pt x="939" y="35924"/>
                  </a:lnTo>
                  <a:cubicBezTo>
                    <a:pt x="1" y="36467"/>
                    <a:pt x="1" y="37344"/>
                    <a:pt x="939" y="37887"/>
                  </a:cubicBezTo>
                  <a:lnTo>
                    <a:pt x="45332" y="63535"/>
                  </a:lnTo>
                  <a:cubicBezTo>
                    <a:pt x="45801" y="63806"/>
                    <a:pt x="46417" y="63942"/>
                    <a:pt x="47032" y="63942"/>
                  </a:cubicBezTo>
                  <a:cubicBezTo>
                    <a:pt x="47647" y="63942"/>
                    <a:pt x="48261" y="63806"/>
                    <a:pt x="48729" y="63535"/>
                  </a:cubicBezTo>
                  <a:lnTo>
                    <a:pt x="110792" y="27702"/>
                  </a:lnTo>
                  <a:lnTo>
                    <a:pt x="63629" y="222"/>
                  </a:lnTo>
                  <a:cubicBezTo>
                    <a:pt x="63484" y="137"/>
                    <a:pt x="63323" y="69"/>
                    <a:pt x="6316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856700" y="3210950"/>
              <a:ext cx="1435850" cy="1158750"/>
            </a:xfrm>
            <a:custGeom>
              <a:rect b="b" l="l" r="r" t="t"/>
              <a:pathLst>
                <a:path extrusionOk="0" h="46350" w="57434">
                  <a:moveTo>
                    <a:pt x="1581" y="0"/>
                  </a:moveTo>
                  <a:cubicBezTo>
                    <a:pt x="1573" y="0"/>
                    <a:pt x="1564" y="0"/>
                    <a:pt x="1556" y="1"/>
                  </a:cubicBezTo>
                  <a:cubicBezTo>
                    <a:pt x="1490" y="1"/>
                    <a:pt x="1425" y="7"/>
                    <a:pt x="1360" y="12"/>
                  </a:cubicBezTo>
                  <a:cubicBezTo>
                    <a:pt x="1297" y="19"/>
                    <a:pt x="1236" y="32"/>
                    <a:pt x="1176" y="52"/>
                  </a:cubicBezTo>
                  <a:cubicBezTo>
                    <a:pt x="1133" y="59"/>
                    <a:pt x="1091" y="71"/>
                    <a:pt x="1053" y="91"/>
                  </a:cubicBezTo>
                  <a:cubicBezTo>
                    <a:pt x="1011" y="101"/>
                    <a:pt x="971" y="116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3"/>
                    <a:pt x="0" y="2020"/>
                  </a:cubicBezTo>
                  <a:lnTo>
                    <a:pt x="0" y="10814"/>
                  </a:lnTo>
                  <a:cubicBezTo>
                    <a:pt x="0" y="12618"/>
                    <a:pt x="1268" y="14815"/>
                    <a:pt x="2830" y="15718"/>
                  </a:cubicBezTo>
                  <a:lnTo>
                    <a:pt x="52117" y="44186"/>
                  </a:lnTo>
                  <a:cubicBezTo>
                    <a:pt x="52117" y="44186"/>
                    <a:pt x="52137" y="44199"/>
                    <a:pt x="52169" y="44219"/>
                  </a:cubicBezTo>
                  <a:cubicBezTo>
                    <a:pt x="52209" y="44238"/>
                    <a:pt x="52261" y="44265"/>
                    <a:pt x="52326" y="44303"/>
                  </a:cubicBezTo>
                  <a:cubicBezTo>
                    <a:pt x="52379" y="44336"/>
                    <a:pt x="52431" y="44368"/>
                    <a:pt x="52503" y="44408"/>
                  </a:cubicBezTo>
                  <a:cubicBezTo>
                    <a:pt x="52568" y="44447"/>
                    <a:pt x="52640" y="44487"/>
                    <a:pt x="52725" y="44539"/>
                  </a:cubicBezTo>
                  <a:cubicBezTo>
                    <a:pt x="52889" y="44629"/>
                    <a:pt x="53079" y="44741"/>
                    <a:pt x="53288" y="44859"/>
                  </a:cubicBezTo>
                  <a:lnTo>
                    <a:pt x="53739" y="45120"/>
                  </a:lnTo>
                  <a:cubicBezTo>
                    <a:pt x="54058" y="45304"/>
                    <a:pt x="54406" y="45508"/>
                    <a:pt x="54772" y="45717"/>
                  </a:cubicBezTo>
                  <a:cubicBezTo>
                    <a:pt x="55501" y="46134"/>
                    <a:pt x="56444" y="46350"/>
                    <a:pt x="57390" y="46350"/>
                  </a:cubicBezTo>
                  <a:cubicBezTo>
                    <a:pt x="57405" y="46350"/>
                    <a:pt x="57419" y="46350"/>
                    <a:pt x="57433" y="46350"/>
                  </a:cubicBezTo>
                  <a:lnTo>
                    <a:pt x="57433" y="43239"/>
                  </a:lnTo>
                  <a:cubicBezTo>
                    <a:pt x="56406" y="43239"/>
                    <a:pt x="55387" y="43010"/>
                    <a:pt x="54601" y="42559"/>
                  </a:cubicBezTo>
                  <a:lnTo>
                    <a:pt x="52117" y="41127"/>
                  </a:lnTo>
                  <a:lnTo>
                    <a:pt x="52117" y="41120"/>
                  </a:lnTo>
                  <a:lnTo>
                    <a:pt x="3784" y="13200"/>
                  </a:lnTo>
                  <a:cubicBezTo>
                    <a:pt x="3726" y="13161"/>
                    <a:pt x="3661" y="13114"/>
                    <a:pt x="3602" y="13069"/>
                  </a:cubicBezTo>
                  <a:cubicBezTo>
                    <a:pt x="3532" y="13023"/>
                    <a:pt x="3469" y="12967"/>
                    <a:pt x="3412" y="12906"/>
                  </a:cubicBezTo>
                  <a:lnTo>
                    <a:pt x="3302" y="12795"/>
                  </a:lnTo>
                  <a:cubicBezTo>
                    <a:pt x="3250" y="12737"/>
                    <a:pt x="3201" y="12675"/>
                    <a:pt x="3158" y="12612"/>
                  </a:cubicBezTo>
                  <a:cubicBezTo>
                    <a:pt x="3093" y="12531"/>
                    <a:pt x="3036" y="12446"/>
                    <a:pt x="2987" y="12358"/>
                  </a:cubicBezTo>
                  <a:cubicBezTo>
                    <a:pt x="2937" y="12267"/>
                    <a:pt x="2891" y="12177"/>
                    <a:pt x="2850" y="12082"/>
                  </a:cubicBezTo>
                  <a:cubicBezTo>
                    <a:pt x="2807" y="11992"/>
                    <a:pt x="2772" y="11898"/>
                    <a:pt x="2745" y="11801"/>
                  </a:cubicBezTo>
                  <a:cubicBezTo>
                    <a:pt x="2720" y="11719"/>
                    <a:pt x="2700" y="11638"/>
                    <a:pt x="2687" y="11552"/>
                  </a:cubicBezTo>
                  <a:cubicBezTo>
                    <a:pt x="2678" y="11532"/>
                    <a:pt x="2675" y="11509"/>
                    <a:pt x="2680" y="11487"/>
                  </a:cubicBezTo>
                  <a:cubicBezTo>
                    <a:pt x="2667" y="11454"/>
                    <a:pt x="2662" y="11419"/>
                    <a:pt x="2667" y="11384"/>
                  </a:cubicBezTo>
                  <a:cubicBezTo>
                    <a:pt x="2657" y="11335"/>
                    <a:pt x="2652" y="11287"/>
                    <a:pt x="2653" y="11240"/>
                  </a:cubicBezTo>
                  <a:lnTo>
                    <a:pt x="2653" y="4655"/>
                  </a:lnTo>
                  <a:cubicBezTo>
                    <a:pt x="2653" y="4144"/>
                    <a:pt x="2911" y="3848"/>
                    <a:pt x="3282" y="3848"/>
                  </a:cubicBezTo>
                  <a:cubicBezTo>
                    <a:pt x="3434" y="3848"/>
                    <a:pt x="3605" y="3897"/>
                    <a:pt x="3784" y="4002"/>
                  </a:cubicBezTo>
                  <a:lnTo>
                    <a:pt x="9651" y="7389"/>
                  </a:lnTo>
                  <a:lnTo>
                    <a:pt x="52117" y="31921"/>
                  </a:lnTo>
                  <a:cubicBezTo>
                    <a:pt x="52122" y="31921"/>
                    <a:pt x="52125" y="31924"/>
                    <a:pt x="52130" y="31928"/>
                  </a:cubicBezTo>
                  <a:lnTo>
                    <a:pt x="52234" y="31986"/>
                  </a:lnTo>
                  <a:cubicBezTo>
                    <a:pt x="52418" y="32096"/>
                    <a:pt x="52790" y="32313"/>
                    <a:pt x="53287" y="32594"/>
                  </a:cubicBezTo>
                  <a:lnTo>
                    <a:pt x="53738" y="32855"/>
                  </a:lnTo>
                  <a:cubicBezTo>
                    <a:pt x="54058" y="33039"/>
                    <a:pt x="54404" y="33242"/>
                    <a:pt x="54770" y="33451"/>
                  </a:cubicBezTo>
                  <a:cubicBezTo>
                    <a:pt x="55499" y="33869"/>
                    <a:pt x="56442" y="34085"/>
                    <a:pt x="57388" y="34085"/>
                  </a:cubicBezTo>
                  <a:cubicBezTo>
                    <a:pt x="57403" y="34085"/>
                    <a:pt x="57417" y="34085"/>
                    <a:pt x="57432" y="34085"/>
                  </a:cubicBezTo>
                  <a:lnTo>
                    <a:pt x="57432" y="30960"/>
                  </a:lnTo>
                  <a:cubicBezTo>
                    <a:pt x="56406" y="30960"/>
                    <a:pt x="55385" y="30738"/>
                    <a:pt x="54601" y="30287"/>
                  </a:cubicBezTo>
                  <a:lnTo>
                    <a:pt x="54595" y="30280"/>
                  </a:lnTo>
                  <a:lnTo>
                    <a:pt x="52122" y="28855"/>
                  </a:lnTo>
                  <a:lnTo>
                    <a:pt x="52117" y="28855"/>
                  </a:lnTo>
                  <a:lnTo>
                    <a:pt x="12310" y="5858"/>
                  </a:lnTo>
                  <a:lnTo>
                    <a:pt x="4484" y="1340"/>
                  </a:lnTo>
                  <a:lnTo>
                    <a:pt x="2830" y="386"/>
                  </a:lnTo>
                  <a:cubicBezTo>
                    <a:pt x="2622" y="270"/>
                    <a:pt x="2403" y="173"/>
                    <a:pt x="2175" y="97"/>
                  </a:cubicBezTo>
                  <a:cubicBezTo>
                    <a:pt x="2074" y="66"/>
                    <a:pt x="1968" y="41"/>
                    <a:pt x="1863" y="26"/>
                  </a:cubicBezTo>
                  <a:cubicBezTo>
                    <a:pt x="1770" y="9"/>
                    <a:pt x="1676" y="0"/>
                    <a:pt x="158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072550" y="2884350"/>
              <a:ext cx="266525" cy="190175"/>
            </a:xfrm>
            <a:custGeom>
              <a:rect b="b" l="l" r="r" t="t"/>
              <a:pathLst>
                <a:path extrusionOk="0" h="7607" w="10661">
                  <a:moveTo>
                    <a:pt x="2661" y="1"/>
                  </a:moveTo>
                  <a:lnTo>
                    <a:pt x="2" y="1534"/>
                  </a:lnTo>
                  <a:lnTo>
                    <a:pt x="1" y="7606"/>
                  </a:lnTo>
                  <a:lnTo>
                    <a:pt x="1" y="7606"/>
                  </a:lnTo>
                  <a:lnTo>
                    <a:pt x="10660" y="461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225950" y="2782050"/>
              <a:ext cx="1618475" cy="1012525"/>
            </a:xfrm>
            <a:custGeom>
              <a:rect b="b" l="l" r="r" t="t"/>
              <a:pathLst>
                <a:path extrusionOk="0" h="40501" w="64739">
                  <a:moveTo>
                    <a:pt x="64738" y="1"/>
                  </a:moveTo>
                  <a:cubicBezTo>
                    <a:pt x="64738" y="947"/>
                    <a:pt x="63766" y="1520"/>
                    <a:pt x="63323" y="1777"/>
                  </a:cubicBezTo>
                  <a:lnTo>
                    <a:pt x="5317" y="35269"/>
                  </a:lnTo>
                  <a:cubicBezTo>
                    <a:pt x="5317" y="35276"/>
                    <a:pt x="2831" y="36708"/>
                    <a:pt x="2831" y="36708"/>
                  </a:cubicBezTo>
                  <a:cubicBezTo>
                    <a:pt x="2045" y="37159"/>
                    <a:pt x="1026" y="37388"/>
                    <a:pt x="0" y="37388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0" y="39866"/>
                  </a:cubicBezTo>
                  <a:cubicBezTo>
                    <a:pt x="3026" y="39657"/>
                    <a:pt x="3374" y="39455"/>
                    <a:pt x="3694" y="39271"/>
                  </a:cubicBezTo>
                  <a:lnTo>
                    <a:pt x="4145" y="39009"/>
                  </a:lnTo>
                  <a:cubicBezTo>
                    <a:pt x="4354" y="38892"/>
                    <a:pt x="4543" y="38780"/>
                    <a:pt x="4707" y="38690"/>
                  </a:cubicBezTo>
                  <a:cubicBezTo>
                    <a:pt x="4792" y="38636"/>
                    <a:pt x="4864" y="38598"/>
                    <a:pt x="4929" y="38558"/>
                  </a:cubicBezTo>
                  <a:cubicBezTo>
                    <a:pt x="5001" y="38519"/>
                    <a:pt x="5054" y="38486"/>
                    <a:pt x="5106" y="38454"/>
                  </a:cubicBezTo>
                  <a:cubicBezTo>
                    <a:pt x="5171" y="38414"/>
                    <a:pt x="5223" y="38389"/>
                    <a:pt x="5263" y="38369"/>
                  </a:cubicBezTo>
                  <a:cubicBezTo>
                    <a:pt x="5295" y="38349"/>
                    <a:pt x="5315" y="38337"/>
                    <a:pt x="5315" y="38337"/>
                  </a:cubicBezTo>
                  <a:lnTo>
                    <a:pt x="63323" y="4843"/>
                  </a:lnTo>
                  <a:cubicBezTo>
                    <a:pt x="64105" y="4392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097775" y="2217075"/>
              <a:ext cx="2756425" cy="1499700"/>
            </a:xfrm>
            <a:custGeom>
              <a:rect b="b" l="l" r="r" t="t"/>
              <a:pathLst>
                <a:path extrusionOk="0" h="59988" w="110257">
                  <a:moveTo>
                    <a:pt x="65374" y="1"/>
                  </a:moveTo>
                  <a:cubicBezTo>
                    <a:pt x="64356" y="1"/>
                    <a:pt x="63341" y="223"/>
                    <a:pt x="62565" y="668"/>
                  </a:cubicBezTo>
                  <a:lnTo>
                    <a:pt x="9651" y="31310"/>
                  </a:lnTo>
                  <a:lnTo>
                    <a:pt x="6990" y="32838"/>
                  </a:lnTo>
                  <a:lnTo>
                    <a:pt x="6" y="33706"/>
                  </a:lnTo>
                  <a:lnTo>
                    <a:pt x="1" y="33712"/>
                  </a:lnTo>
                  <a:cubicBezTo>
                    <a:pt x="3" y="33746"/>
                    <a:pt x="9" y="33779"/>
                    <a:pt x="19" y="33811"/>
                  </a:cubicBezTo>
                  <a:cubicBezTo>
                    <a:pt x="14" y="33833"/>
                    <a:pt x="18" y="33856"/>
                    <a:pt x="26" y="33876"/>
                  </a:cubicBezTo>
                  <a:cubicBezTo>
                    <a:pt x="41" y="33960"/>
                    <a:pt x="59" y="34043"/>
                    <a:pt x="84" y="34125"/>
                  </a:cubicBezTo>
                  <a:cubicBezTo>
                    <a:pt x="111" y="34222"/>
                    <a:pt x="146" y="34315"/>
                    <a:pt x="190" y="34406"/>
                  </a:cubicBezTo>
                  <a:cubicBezTo>
                    <a:pt x="230" y="34499"/>
                    <a:pt x="277" y="34591"/>
                    <a:pt x="327" y="34680"/>
                  </a:cubicBezTo>
                  <a:cubicBezTo>
                    <a:pt x="375" y="34770"/>
                    <a:pt x="432" y="34855"/>
                    <a:pt x="497" y="34935"/>
                  </a:cubicBezTo>
                  <a:cubicBezTo>
                    <a:pt x="541" y="34999"/>
                    <a:pt x="589" y="35061"/>
                    <a:pt x="641" y="35119"/>
                  </a:cubicBezTo>
                  <a:lnTo>
                    <a:pt x="751" y="35229"/>
                  </a:lnTo>
                  <a:cubicBezTo>
                    <a:pt x="811" y="35288"/>
                    <a:pt x="875" y="35343"/>
                    <a:pt x="942" y="35393"/>
                  </a:cubicBezTo>
                  <a:cubicBezTo>
                    <a:pt x="1000" y="35438"/>
                    <a:pt x="1065" y="35485"/>
                    <a:pt x="1125" y="35523"/>
                  </a:cubicBezTo>
                  <a:lnTo>
                    <a:pt x="39811" y="57868"/>
                  </a:lnTo>
                  <a:lnTo>
                    <a:pt x="39817" y="57868"/>
                  </a:lnTo>
                  <a:lnTo>
                    <a:pt x="42297" y="59300"/>
                  </a:lnTo>
                  <a:cubicBezTo>
                    <a:pt x="43123" y="59760"/>
                    <a:pt x="44063" y="59987"/>
                    <a:pt x="45116" y="59987"/>
                  </a:cubicBezTo>
                  <a:cubicBezTo>
                    <a:pt x="45119" y="59987"/>
                    <a:pt x="45123" y="59987"/>
                    <a:pt x="45127" y="59987"/>
                  </a:cubicBezTo>
                  <a:cubicBezTo>
                    <a:pt x="46148" y="59987"/>
                    <a:pt x="47174" y="59758"/>
                    <a:pt x="47959" y="59307"/>
                  </a:cubicBezTo>
                  <a:lnTo>
                    <a:pt x="50437" y="57875"/>
                  </a:lnTo>
                  <a:lnTo>
                    <a:pt x="108692" y="24242"/>
                  </a:lnTo>
                  <a:cubicBezTo>
                    <a:pt x="110256" y="23340"/>
                    <a:pt x="110256" y="21870"/>
                    <a:pt x="108699" y="20961"/>
                  </a:cubicBezTo>
                  <a:lnTo>
                    <a:pt x="100952" y="19569"/>
                  </a:lnTo>
                  <a:lnTo>
                    <a:pt x="68228" y="688"/>
                  </a:lnTo>
                  <a:cubicBezTo>
                    <a:pt x="67441" y="230"/>
                    <a:pt x="66406" y="1"/>
                    <a:pt x="65374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138975" y="2639300"/>
              <a:ext cx="2659875" cy="1038300"/>
            </a:xfrm>
            <a:custGeom>
              <a:rect b="b" l="l" r="r" t="t"/>
              <a:pathLst>
                <a:path extrusionOk="0" h="41532" w="106395">
                  <a:moveTo>
                    <a:pt x="106394" y="0"/>
                  </a:moveTo>
                  <a:lnTo>
                    <a:pt x="43479" y="36438"/>
                  </a:lnTo>
                  <a:lnTo>
                    <a:pt x="0" y="11335"/>
                  </a:lnTo>
                  <a:lnTo>
                    <a:pt x="7" y="16934"/>
                  </a:lnTo>
                  <a:lnTo>
                    <a:pt x="41845" y="41093"/>
                  </a:lnTo>
                  <a:cubicBezTo>
                    <a:pt x="42351" y="41385"/>
                    <a:pt x="42915" y="41532"/>
                    <a:pt x="43479" y="41532"/>
                  </a:cubicBezTo>
                  <a:cubicBezTo>
                    <a:pt x="44044" y="41532"/>
                    <a:pt x="44609" y="41385"/>
                    <a:pt x="45115" y="41093"/>
                  </a:cubicBezTo>
                  <a:lnTo>
                    <a:pt x="105577" y="6182"/>
                  </a:lnTo>
                  <a:cubicBezTo>
                    <a:pt x="106082" y="5890"/>
                    <a:pt x="106394" y="5350"/>
                    <a:pt x="106394" y="4767"/>
                  </a:cubicBezTo>
                  <a:lnTo>
                    <a:pt x="10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225950" y="2639300"/>
              <a:ext cx="1572900" cy="1038275"/>
            </a:xfrm>
            <a:custGeom>
              <a:rect b="b" l="l" r="r" t="t"/>
              <a:pathLst>
                <a:path extrusionOk="0" h="41531" w="62916">
                  <a:moveTo>
                    <a:pt x="62915" y="0"/>
                  </a:moveTo>
                  <a:lnTo>
                    <a:pt x="0" y="36438"/>
                  </a:lnTo>
                  <a:lnTo>
                    <a:pt x="0" y="41531"/>
                  </a:lnTo>
                  <a:cubicBezTo>
                    <a:pt x="575" y="41531"/>
                    <a:pt x="1138" y="41380"/>
                    <a:pt x="1636" y="41093"/>
                  </a:cubicBezTo>
                  <a:lnTo>
                    <a:pt x="62098" y="6182"/>
                  </a:lnTo>
                  <a:cubicBezTo>
                    <a:pt x="62603" y="5890"/>
                    <a:pt x="62915" y="5350"/>
                    <a:pt x="62915" y="4767"/>
                  </a:cubicBezTo>
                  <a:lnTo>
                    <a:pt x="62915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122350" y="2935125"/>
              <a:ext cx="33275" cy="155425"/>
            </a:xfrm>
            <a:custGeom>
              <a:rect b="b" l="l" r="r" t="t"/>
              <a:pathLst>
                <a:path extrusionOk="0" h="6217" w="1331">
                  <a:moveTo>
                    <a:pt x="422" y="0"/>
                  </a:moveTo>
                  <a:cubicBezTo>
                    <a:pt x="174" y="0"/>
                    <a:pt x="0" y="254"/>
                    <a:pt x="0" y="670"/>
                  </a:cubicBezTo>
                  <a:lnTo>
                    <a:pt x="5" y="4781"/>
                  </a:lnTo>
                  <a:cubicBezTo>
                    <a:pt x="5" y="5323"/>
                    <a:pt x="303" y="5933"/>
                    <a:pt x="669" y="6145"/>
                  </a:cubicBezTo>
                  <a:cubicBezTo>
                    <a:pt x="753" y="6194"/>
                    <a:pt x="834" y="6217"/>
                    <a:pt x="909" y="6217"/>
                  </a:cubicBezTo>
                  <a:cubicBezTo>
                    <a:pt x="1156" y="6217"/>
                    <a:pt x="1330" y="5963"/>
                    <a:pt x="1330" y="5547"/>
                  </a:cubicBezTo>
                  <a:lnTo>
                    <a:pt x="1330" y="1438"/>
                  </a:lnTo>
                  <a:cubicBezTo>
                    <a:pt x="1330" y="897"/>
                    <a:pt x="1033" y="285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3225950" y="2553575"/>
              <a:ext cx="1618475" cy="1012525"/>
            </a:xfrm>
            <a:custGeom>
              <a:rect b="b" l="l" r="r" t="t"/>
              <a:pathLst>
                <a:path extrusionOk="0" h="40501" w="64739">
                  <a:moveTo>
                    <a:pt x="64738" y="1"/>
                  </a:moveTo>
                  <a:cubicBezTo>
                    <a:pt x="64738" y="980"/>
                    <a:pt x="63739" y="1536"/>
                    <a:pt x="63323" y="1777"/>
                  </a:cubicBezTo>
                  <a:lnTo>
                    <a:pt x="37152" y="16886"/>
                  </a:lnTo>
                  <a:lnTo>
                    <a:pt x="5317" y="35271"/>
                  </a:lnTo>
                  <a:cubicBezTo>
                    <a:pt x="5310" y="35271"/>
                    <a:pt x="2839" y="36696"/>
                    <a:pt x="2839" y="36696"/>
                  </a:cubicBezTo>
                  <a:cubicBezTo>
                    <a:pt x="2047" y="37154"/>
                    <a:pt x="1028" y="37376"/>
                    <a:pt x="0" y="37376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2" y="39867"/>
                  </a:cubicBezTo>
                  <a:cubicBezTo>
                    <a:pt x="3028" y="39658"/>
                    <a:pt x="3374" y="39455"/>
                    <a:pt x="3694" y="39272"/>
                  </a:cubicBezTo>
                  <a:lnTo>
                    <a:pt x="4145" y="39010"/>
                  </a:lnTo>
                  <a:cubicBezTo>
                    <a:pt x="4642" y="38729"/>
                    <a:pt x="5014" y="38514"/>
                    <a:pt x="5198" y="38402"/>
                  </a:cubicBezTo>
                  <a:lnTo>
                    <a:pt x="5302" y="38344"/>
                  </a:lnTo>
                  <a:cubicBezTo>
                    <a:pt x="5315" y="38337"/>
                    <a:pt x="39812" y="18414"/>
                    <a:pt x="39812" y="18414"/>
                  </a:cubicBezTo>
                  <a:lnTo>
                    <a:pt x="63321" y="4843"/>
                  </a:lnTo>
                  <a:cubicBezTo>
                    <a:pt x="64103" y="4390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051050" y="1910200"/>
              <a:ext cx="2803150" cy="1577800"/>
            </a:xfrm>
            <a:custGeom>
              <a:rect b="b" l="l" r="r" t="t"/>
              <a:pathLst>
                <a:path extrusionOk="0" h="63112" w="112126">
                  <a:moveTo>
                    <a:pt x="86" y="37884"/>
                  </a:moveTo>
                  <a:cubicBezTo>
                    <a:pt x="56" y="37898"/>
                    <a:pt x="27" y="37914"/>
                    <a:pt x="0" y="37934"/>
                  </a:cubicBezTo>
                  <a:lnTo>
                    <a:pt x="86" y="37884"/>
                  </a:lnTo>
                  <a:close/>
                  <a:moveTo>
                    <a:pt x="67240" y="1"/>
                  </a:moveTo>
                  <a:cubicBezTo>
                    <a:pt x="66223" y="1"/>
                    <a:pt x="65209" y="223"/>
                    <a:pt x="64434" y="671"/>
                  </a:cubicBezTo>
                  <a:lnTo>
                    <a:pt x="86" y="37884"/>
                  </a:lnTo>
                  <a:lnTo>
                    <a:pt x="86" y="37884"/>
                  </a:lnTo>
                  <a:cubicBezTo>
                    <a:pt x="105" y="37876"/>
                    <a:pt x="124" y="37869"/>
                    <a:pt x="144" y="37862"/>
                  </a:cubicBezTo>
                  <a:cubicBezTo>
                    <a:pt x="179" y="37839"/>
                    <a:pt x="219" y="37824"/>
                    <a:pt x="261" y="37817"/>
                  </a:cubicBezTo>
                  <a:cubicBezTo>
                    <a:pt x="299" y="37797"/>
                    <a:pt x="343" y="37784"/>
                    <a:pt x="386" y="37779"/>
                  </a:cubicBezTo>
                  <a:cubicBezTo>
                    <a:pt x="445" y="37759"/>
                    <a:pt x="507" y="37745"/>
                    <a:pt x="568" y="37739"/>
                  </a:cubicBezTo>
                  <a:cubicBezTo>
                    <a:pt x="633" y="37732"/>
                    <a:pt x="699" y="37725"/>
                    <a:pt x="765" y="37725"/>
                  </a:cubicBezTo>
                  <a:cubicBezTo>
                    <a:pt x="867" y="37725"/>
                    <a:pt x="971" y="37734"/>
                    <a:pt x="1071" y="37752"/>
                  </a:cubicBezTo>
                  <a:cubicBezTo>
                    <a:pt x="1178" y="37767"/>
                    <a:pt x="1283" y="37790"/>
                    <a:pt x="1385" y="37824"/>
                  </a:cubicBezTo>
                  <a:cubicBezTo>
                    <a:pt x="1613" y="37899"/>
                    <a:pt x="1831" y="37994"/>
                    <a:pt x="2039" y="38111"/>
                  </a:cubicBezTo>
                  <a:lnTo>
                    <a:pt x="3693" y="39065"/>
                  </a:lnTo>
                  <a:lnTo>
                    <a:pt x="11520" y="43585"/>
                  </a:lnTo>
                  <a:lnTo>
                    <a:pt x="41680" y="61006"/>
                  </a:lnTo>
                  <a:lnTo>
                    <a:pt x="41688" y="61006"/>
                  </a:lnTo>
                  <a:lnTo>
                    <a:pt x="44159" y="62431"/>
                  </a:lnTo>
                  <a:cubicBezTo>
                    <a:pt x="44964" y="62858"/>
                    <a:pt x="45867" y="63112"/>
                    <a:pt x="46915" y="63112"/>
                  </a:cubicBezTo>
                  <a:cubicBezTo>
                    <a:pt x="46942" y="63112"/>
                    <a:pt x="46969" y="63111"/>
                    <a:pt x="46996" y="63111"/>
                  </a:cubicBezTo>
                  <a:cubicBezTo>
                    <a:pt x="48017" y="63111"/>
                    <a:pt x="49043" y="62889"/>
                    <a:pt x="49828" y="62438"/>
                  </a:cubicBezTo>
                  <a:lnTo>
                    <a:pt x="52306" y="61006"/>
                  </a:lnTo>
                  <a:lnTo>
                    <a:pt x="102821" y="31844"/>
                  </a:lnTo>
                  <a:lnTo>
                    <a:pt x="110561" y="27373"/>
                  </a:lnTo>
                  <a:cubicBezTo>
                    <a:pt x="112125" y="26464"/>
                    <a:pt x="112125" y="24999"/>
                    <a:pt x="110568" y="24090"/>
                  </a:cubicBezTo>
                  <a:lnTo>
                    <a:pt x="70097" y="689"/>
                  </a:lnTo>
                  <a:cubicBezTo>
                    <a:pt x="69309" y="231"/>
                    <a:pt x="68273" y="1"/>
                    <a:pt x="6724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248775" y="2068050"/>
              <a:ext cx="2352575" cy="1350700"/>
            </a:xfrm>
            <a:custGeom>
              <a:rect b="b" l="l" r="r" t="t"/>
              <a:pathLst>
                <a:path extrusionOk="0" h="54028" w="94103">
                  <a:moveTo>
                    <a:pt x="55033" y="0"/>
                  </a:moveTo>
                  <a:cubicBezTo>
                    <a:pt x="54416" y="0"/>
                    <a:pt x="53798" y="136"/>
                    <a:pt x="53327" y="408"/>
                  </a:cubicBezTo>
                  <a:lnTo>
                    <a:pt x="938" y="30646"/>
                  </a:lnTo>
                  <a:cubicBezTo>
                    <a:pt x="1" y="31189"/>
                    <a:pt x="1" y="32070"/>
                    <a:pt x="936" y="32613"/>
                  </a:cubicBezTo>
                  <a:lnTo>
                    <a:pt x="37164" y="53619"/>
                  </a:lnTo>
                  <a:cubicBezTo>
                    <a:pt x="37633" y="53891"/>
                    <a:pt x="38249" y="54027"/>
                    <a:pt x="38864" y="54027"/>
                  </a:cubicBezTo>
                  <a:cubicBezTo>
                    <a:pt x="39478" y="54027"/>
                    <a:pt x="40091" y="53892"/>
                    <a:pt x="40559" y="53621"/>
                  </a:cubicBezTo>
                  <a:lnTo>
                    <a:pt x="93164" y="23263"/>
                  </a:lnTo>
                  <a:cubicBezTo>
                    <a:pt x="94103" y="22720"/>
                    <a:pt x="94101" y="21843"/>
                    <a:pt x="93161" y="21305"/>
                  </a:cubicBezTo>
                  <a:lnTo>
                    <a:pt x="56726" y="403"/>
                  </a:lnTo>
                  <a:cubicBezTo>
                    <a:pt x="56258" y="134"/>
                    <a:pt x="55646" y="0"/>
                    <a:pt x="5503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031250" y="2853325"/>
              <a:ext cx="1194725" cy="941250"/>
            </a:xfrm>
            <a:custGeom>
              <a:rect b="b" l="l" r="r" t="t"/>
              <a:pathLst>
                <a:path extrusionOk="0" h="37650" w="47789">
                  <a:moveTo>
                    <a:pt x="1556" y="0"/>
                  </a:moveTo>
                  <a:cubicBezTo>
                    <a:pt x="1491" y="0"/>
                    <a:pt x="1425" y="7"/>
                    <a:pt x="1360" y="14"/>
                  </a:cubicBezTo>
                  <a:cubicBezTo>
                    <a:pt x="1297" y="20"/>
                    <a:pt x="1237" y="34"/>
                    <a:pt x="1177" y="54"/>
                  </a:cubicBezTo>
                  <a:cubicBezTo>
                    <a:pt x="1133" y="59"/>
                    <a:pt x="1091" y="72"/>
                    <a:pt x="1053" y="92"/>
                  </a:cubicBezTo>
                  <a:cubicBezTo>
                    <a:pt x="1011" y="102"/>
                    <a:pt x="971" y="117"/>
                    <a:pt x="934" y="139"/>
                  </a:cubicBezTo>
                  <a:cubicBezTo>
                    <a:pt x="916" y="144"/>
                    <a:pt x="903" y="151"/>
                    <a:pt x="882" y="157"/>
                  </a:cubicBezTo>
                  <a:lnTo>
                    <a:pt x="791" y="211"/>
                  </a:lnTo>
                  <a:lnTo>
                    <a:pt x="784" y="211"/>
                  </a:lnTo>
                  <a:cubicBezTo>
                    <a:pt x="301" y="525"/>
                    <a:pt x="0" y="1145"/>
                    <a:pt x="0" y="2022"/>
                  </a:cubicBezTo>
                  <a:lnTo>
                    <a:pt x="0" y="7688"/>
                  </a:lnTo>
                  <a:cubicBezTo>
                    <a:pt x="0" y="9492"/>
                    <a:pt x="1268" y="11689"/>
                    <a:pt x="2831" y="12591"/>
                  </a:cubicBezTo>
                  <a:lnTo>
                    <a:pt x="42473" y="35484"/>
                  </a:lnTo>
                  <a:cubicBezTo>
                    <a:pt x="42473" y="35484"/>
                    <a:pt x="42492" y="35498"/>
                    <a:pt x="42525" y="35518"/>
                  </a:cubicBezTo>
                  <a:cubicBezTo>
                    <a:pt x="42564" y="35538"/>
                    <a:pt x="42617" y="35563"/>
                    <a:pt x="42682" y="35603"/>
                  </a:cubicBezTo>
                  <a:cubicBezTo>
                    <a:pt x="42734" y="35635"/>
                    <a:pt x="42788" y="35668"/>
                    <a:pt x="42859" y="35707"/>
                  </a:cubicBezTo>
                  <a:cubicBezTo>
                    <a:pt x="42925" y="35747"/>
                    <a:pt x="42996" y="35785"/>
                    <a:pt x="43082" y="35839"/>
                  </a:cubicBezTo>
                  <a:cubicBezTo>
                    <a:pt x="43244" y="35929"/>
                    <a:pt x="43434" y="36041"/>
                    <a:pt x="43643" y="36158"/>
                  </a:cubicBezTo>
                  <a:lnTo>
                    <a:pt x="44094" y="36420"/>
                  </a:lnTo>
                  <a:cubicBezTo>
                    <a:pt x="44415" y="36602"/>
                    <a:pt x="44761" y="36806"/>
                    <a:pt x="45127" y="37015"/>
                  </a:cubicBezTo>
                  <a:cubicBezTo>
                    <a:pt x="45858" y="37436"/>
                    <a:pt x="46806" y="37650"/>
                    <a:pt x="47755" y="37650"/>
                  </a:cubicBezTo>
                  <a:cubicBezTo>
                    <a:pt x="47766" y="37650"/>
                    <a:pt x="47777" y="37650"/>
                    <a:pt x="47788" y="37650"/>
                  </a:cubicBezTo>
                  <a:lnTo>
                    <a:pt x="47788" y="34537"/>
                  </a:lnTo>
                  <a:cubicBezTo>
                    <a:pt x="46762" y="34537"/>
                    <a:pt x="45741" y="34308"/>
                    <a:pt x="44958" y="33857"/>
                  </a:cubicBezTo>
                  <a:lnTo>
                    <a:pt x="42472" y="32425"/>
                  </a:lnTo>
                  <a:lnTo>
                    <a:pt x="42472" y="32418"/>
                  </a:lnTo>
                  <a:lnTo>
                    <a:pt x="3786" y="10073"/>
                  </a:lnTo>
                  <a:cubicBezTo>
                    <a:pt x="3726" y="10035"/>
                    <a:pt x="3661" y="9990"/>
                    <a:pt x="3603" y="9943"/>
                  </a:cubicBezTo>
                  <a:cubicBezTo>
                    <a:pt x="3532" y="9896"/>
                    <a:pt x="3469" y="9841"/>
                    <a:pt x="3412" y="9779"/>
                  </a:cubicBezTo>
                  <a:lnTo>
                    <a:pt x="3302" y="9669"/>
                  </a:lnTo>
                  <a:cubicBezTo>
                    <a:pt x="3250" y="9611"/>
                    <a:pt x="3202" y="9549"/>
                    <a:pt x="3158" y="9485"/>
                  </a:cubicBezTo>
                  <a:cubicBezTo>
                    <a:pt x="3093" y="9405"/>
                    <a:pt x="3036" y="9320"/>
                    <a:pt x="2988" y="9231"/>
                  </a:cubicBezTo>
                  <a:cubicBezTo>
                    <a:pt x="2938" y="9141"/>
                    <a:pt x="2891" y="9051"/>
                    <a:pt x="2851" y="8956"/>
                  </a:cubicBezTo>
                  <a:cubicBezTo>
                    <a:pt x="2807" y="8865"/>
                    <a:pt x="2772" y="8772"/>
                    <a:pt x="2745" y="8675"/>
                  </a:cubicBezTo>
                  <a:cubicBezTo>
                    <a:pt x="2720" y="8593"/>
                    <a:pt x="2702" y="8511"/>
                    <a:pt x="2687" y="8426"/>
                  </a:cubicBezTo>
                  <a:cubicBezTo>
                    <a:pt x="2679" y="8406"/>
                    <a:pt x="2675" y="8383"/>
                    <a:pt x="2680" y="8361"/>
                  </a:cubicBezTo>
                  <a:cubicBezTo>
                    <a:pt x="2667" y="8327"/>
                    <a:pt x="2662" y="8292"/>
                    <a:pt x="2667" y="8257"/>
                  </a:cubicBezTo>
                  <a:cubicBezTo>
                    <a:pt x="2657" y="8209"/>
                    <a:pt x="2654" y="8160"/>
                    <a:pt x="2655" y="8114"/>
                  </a:cubicBezTo>
                  <a:lnTo>
                    <a:pt x="2655" y="4657"/>
                  </a:lnTo>
                  <a:cubicBezTo>
                    <a:pt x="2655" y="4146"/>
                    <a:pt x="2913" y="3849"/>
                    <a:pt x="3285" y="3849"/>
                  </a:cubicBezTo>
                  <a:cubicBezTo>
                    <a:pt x="3436" y="3849"/>
                    <a:pt x="3607" y="3898"/>
                    <a:pt x="3786" y="4002"/>
                  </a:cubicBezTo>
                  <a:lnTo>
                    <a:pt x="9651" y="7390"/>
                  </a:lnTo>
                  <a:lnTo>
                    <a:pt x="42472" y="26347"/>
                  </a:lnTo>
                  <a:cubicBezTo>
                    <a:pt x="42477" y="26347"/>
                    <a:pt x="42482" y="26350"/>
                    <a:pt x="42485" y="26354"/>
                  </a:cubicBezTo>
                  <a:lnTo>
                    <a:pt x="42590" y="26412"/>
                  </a:lnTo>
                  <a:cubicBezTo>
                    <a:pt x="42772" y="26524"/>
                    <a:pt x="43145" y="26739"/>
                    <a:pt x="43643" y="27020"/>
                  </a:cubicBezTo>
                  <a:lnTo>
                    <a:pt x="44094" y="27282"/>
                  </a:lnTo>
                  <a:cubicBezTo>
                    <a:pt x="44413" y="27465"/>
                    <a:pt x="44761" y="27668"/>
                    <a:pt x="45127" y="27877"/>
                  </a:cubicBezTo>
                  <a:cubicBezTo>
                    <a:pt x="45856" y="28295"/>
                    <a:pt x="46799" y="28511"/>
                    <a:pt x="47745" y="28511"/>
                  </a:cubicBezTo>
                  <a:cubicBezTo>
                    <a:pt x="47759" y="28511"/>
                    <a:pt x="47774" y="28511"/>
                    <a:pt x="47788" y="28511"/>
                  </a:cubicBezTo>
                  <a:lnTo>
                    <a:pt x="47788" y="25386"/>
                  </a:lnTo>
                  <a:cubicBezTo>
                    <a:pt x="46761" y="25386"/>
                    <a:pt x="45741" y="25164"/>
                    <a:pt x="44956" y="24713"/>
                  </a:cubicBezTo>
                  <a:lnTo>
                    <a:pt x="44950" y="24706"/>
                  </a:lnTo>
                  <a:lnTo>
                    <a:pt x="42478" y="23281"/>
                  </a:lnTo>
                  <a:lnTo>
                    <a:pt x="42472" y="23281"/>
                  </a:lnTo>
                  <a:lnTo>
                    <a:pt x="12312" y="5860"/>
                  </a:lnTo>
                  <a:lnTo>
                    <a:pt x="4485" y="1342"/>
                  </a:lnTo>
                  <a:lnTo>
                    <a:pt x="2831" y="386"/>
                  </a:lnTo>
                  <a:cubicBezTo>
                    <a:pt x="2622" y="269"/>
                    <a:pt x="2403" y="174"/>
                    <a:pt x="2177" y="99"/>
                  </a:cubicBezTo>
                  <a:cubicBezTo>
                    <a:pt x="2074" y="67"/>
                    <a:pt x="1970" y="42"/>
                    <a:pt x="1863" y="27"/>
                  </a:cubicBezTo>
                  <a:cubicBezTo>
                    <a:pt x="1761" y="9"/>
                    <a:pt x="1659" y="0"/>
                    <a:pt x="155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2266875" y="2420050"/>
              <a:ext cx="266475" cy="306725"/>
            </a:xfrm>
            <a:custGeom>
              <a:rect b="b" l="l" r="r" t="t"/>
              <a:pathLst>
                <a:path extrusionOk="0" h="12269" w="10659">
                  <a:moveTo>
                    <a:pt x="2658" y="0"/>
                  </a:moveTo>
                  <a:lnTo>
                    <a:pt x="0" y="1534"/>
                  </a:lnTo>
                  <a:lnTo>
                    <a:pt x="0" y="12269"/>
                  </a:lnTo>
                  <a:lnTo>
                    <a:pt x="10658" y="7686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3225900" y="2469325"/>
              <a:ext cx="1363425" cy="865325"/>
            </a:xfrm>
            <a:custGeom>
              <a:rect b="b" l="l" r="r" t="t"/>
              <a:pathLst>
                <a:path extrusionOk="0" h="34613" w="54537">
                  <a:moveTo>
                    <a:pt x="54537" y="1"/>
                  </a:moveTo>
                  <a:cubicBezTo>
                    <a:pt x="54537" y="946"/>
                    <a:pt x="53564" y="1519"/>
                    <a:pt x="53120" y="1775"/>
                  </a:cubicBezTo>
                  <a:lnTo>
                    <a:pt x="5317" y="29383"/>
                  </a:lnTo>
                  <a:cubicBezTo>
                    <a:pt x="5317" y="29390"/>
                    <a:pt x="2831" y="30822"/>
                    <a:pt x="2831" y="30822"/>
                  </a:cubicBezTo>
                  <a:cubicBezTo>
                    <a:pt x="2047" y="31273"/>
                    <a:pt x="1026" y="31502"/>
                    <a:pt x="1" y="31502"/>
                  </a:cubicBezTo>
                  <a:lnTo>
                    <a:pt x="1" y="34613"/>
                  </a:lnTo>
                  <a:cubicBezTo>
                    <a:pt x="15" y="34613"/>
                    <a:pt x="29" y="34613"/>
                    <a:pt x="44" y="34613"/>
                  </a:cubicBezTo>
                  <a:cubicBezTo>
                    <a:pt x="990" y="34613"/>
                    <a:pt x="1933" y="34397"/>
                    <a:pt x="2660" y="33979"/>
                  </a:cubicBezTo>
                  <a:cubicBezTo>
                    <a:pt x="3028" y="33771"/>
                    <a:pt x="3374" y="33567"/>
                    <a:pt x="3695" y="33385"/>
                  </a:cubicBezTo>
                  <a:lnTo>
                    <a:pt x="4146" y="33122"/>
                  </a:lnTo>
                  <a:cubicBezTo>
                    <a:pt x="4355" y="33005"/>
                    <a:pt x="4543" y="32893"/>
                    <a:pt x="4707" y="32802"/>
                  </a:cubicBezTo>
                  <a:cubicBezTo>
                    <a:pt x="4792" y="32750"/>
                    <a:pt x="4864" y="32711"/>
                    <a:pt x="4929" y="32671"/>
                  </a:cubicBezTo>
                  <a:cubicBezTo>
                    <a:pt x="5001" y="32633"/>
                    <a:pt x="5055" y="32599"/>
                    <a:pt x="5106" y="32566"/>
                  </a:cubicBezTo>
                  <a:cubicBezTo>
                    <a:pt x="5172" y="32528"/>
                    <a:pt x="5223" y="32501"/>
                    <a:pt x="5264" y="32482"/>
                  </a:cubicBezTo>
                  <a:cubicBezTo>
                    <a:pt x="5295" y="32462"/>
                    <a:pt x="5315" y="32449"/>
                    <a:pt x="5315" y="32449"/>
                  </a:cubicBezTo>
                  <a:lnTo>
                    <a:pt x="53122" y="4843"/>
                  </a:lnTo>
                  <a:cubicBezTo>
                    <a:pt x="53904" y="4392"/>
                    <a:pt x="54537" y="3339"/>
                    <a:pt x="54537" y="2492"/>
                  </a:cubicBezTo>
                  <a:lnTo>
                    <a:pt x="54537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292050" y="1899925"/>
              <a:ext cx="2307025" cy="1356950"/>
            </a:xfrm>
            <a:custGeom>
              <a:rect b="b" l="l" r="r" t="t"/>
              <a:pathLst>
                <a:path extrusionOk="0" h="54278" w="92281">
                  <a:moveTo>
                    <a:pt x="55173" y="1"/>
                  </a:moveTo>
                  <a:cubicBezTo>
                    <a:pt x="54155" y="1"/>
                    <a:pt x="53139" y="223"/>
                    <a:pt x="52363" y="669"/>
                  </a:cubicBezTo>
                  <a:lnTo>
                    <a:pt x="9651" y="25423"/>
                  </a:lnTo>
                  <a:lnTo>
                    <a:pt x="9651" y="28491"/>
                  </a:lnTo>
                  <a:lnTo>
                    <a:pt x="7" y="32482"/>
                  </a:lnTo>
                  <a:lnTo>
                    <a:pt x="1" y="32489"/>
                  </a:lnTo>
                  <a:cubicBezTo>
                    <a:pt x="4" y="32522"/>
                    <a:pt x="11" y="32556"/>
                    <a:pt x="21" y="32588"/>
                  </a:cubicBezTo>
                  <a:cubicBezTo>
                    <a:pt x="16" y="32609"/>
                    <a:pt x="17" y="32633"/>
                    <a:pt x="27" y="32653"/>
                  </a:cubicBezTo>
                  <a:cubicBezTo>
                    <a:pt x="41" y="32736"/>
                    <a:pt x="61" y="32820"/>
                    <a:pt x="86" y="32902"/>
                  </a:cubicBezTo>
                  <a:cubicBezTo>
                    <a:pt x="113" y="32999"/>
                    <a:pt x="148" y="33092"/>
                    <a:pt x="190" y="33182"/>
                  </a:cubicBezTo>
                  <a:cubicBezTo>
                    <a:pt x="231" y="33276"/>
                    <a:pt x="276" y="33368"/>
                    <a:pt x="328" y="33456"/>
                  </a:cubicBezTo>
                  <a:cubicBezTo>
                    <a:pt x="377" y="33547"/>
                    <a:pt x="433" y="33632"/>
                    <a:pt x="497" y="33712"/>
                  </a:cubicBezTo>
                  <a:cubicBezTo>
                    <a:pt x="542" y="33776"/>
                    <a:pt x="590" y="33837"/>
                    <a:pt x="641" y="33896"/>
                  </a:cubicBezTo>
                  <a:lnTo>
                    <a:pt x="753" y="34006"/>
                  </a:lnTo>
                  <a:cubicBezTo>
                    <a:pt x="813" y="34065"/>
                    <a:pt x="876" y="34120"/>
                    <a:pt x="941" y="34170"/>
                  </a:cubicBezTo>
                  <a:cubicBezTo>
                    <a:pt x="1002" y="34215"/>
                    <a:pt x="1067" y="34262"/>
                    <a:pt x="1125" y="34300"/>
                  </a:cubicBezTo>
                  <a:lnTo>
                    <a:pt x="32040" y="52159"/>
                  </a:lnTo>
                  <a:lnTo>
                    <a:pt x="32046" y="52159"/>
                  </a:lnTo>
                  <a:lnTo>
                    <a:pt x="34524" y="53591"/>
                  </a:lnTo>
                  <a:cubicBezTo>
                    <a:pt x="35351" y="54052"/>
                    <a:pt x="36297" y="54278"/>
                    <a:pt x="37355" y="54278"/>
                  </a:cubicBezTo>
                  <a:cubicBezTo>
                    <a:pt x="38374" y="54278"/>
                    <a:pt x="39401" y="54047"/>
                    <a:pt x="40185" y="53598"/>
                  </a:cubicBezTo>
                  <a:lnTo>
                    <a:pt x="42663" y="52166"/>
                  </a:lnTo>
                  <a:lnTo>
                    <a:pt x="90718" y="24419"/>
                  </a:lnTo>
                  <a:cubicBezTo>
                    <a:pt x="92280" y="23517"/>
                    <a:pt x="92280" y="22045"/>
                    <a:pt x="90725" y="21136"/>
                  </a:cubicBezTo>
                  <a:lnTo>
                    <a:pt x="84312" y="17377"/>
                  </a:lnTo>
                  <a:lnTo>
                    <a:pt x="58026" y="687"/>
                  </a:lnTo>
                  <a:cubicBezTo>
                    <a:pt x="57239" y="230"/>
                    <a:pt x="56205" y="1"/>
                    <a:pt x="55173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333250" y="2209975"/>
              <a:ext cx="2210475" cy="1007725"/>
            </a:xfrm>
            <a:custGeom>
              <a:rect b="b" l="l" r="r" t="t"/>
              <a:pathLst>
                <a:path extrusionOk="0" h="40309" w="88419">
                  <a:moveTo>
                    <a:pt x="88418" y="1"/>
                  </a:moveTo>
                  <a:lnTo>
                    <a:pt x="35705" y="30554"/>
                  </a:lnTo>
                  <a:lnTo>
                    <a:pt x="0" y="9937"/>
                  </a:lnTo>
                  <a:lnTo>
                    <a:pt x="8" y="20197"/>
                  </a:lnTo>
                  <a:lnTo>
                    <a:pt x="34071" y="39871"/>
                  </a:lnTo>
                  <a:cubicBezTo>
                    <a:pt x="34577" y="40162"/>
                    <a:pt x="35142" y="40308"/>
                    <a:pt x="35706" y="40308"/>
                  </a:cubicBezTo>
                  <a:cubicBezTo>
                    <a:pt x="36271" y="40308"/>
                    <a:pt x="36835" y="40162"/>
                    <a:pt x="37341" y="39871"/>
                  </a:cubicBezTo>
                  <a:lnTo>
                    <a:pt x="87601" y="10846"/>
                  </a:lnTo>
                  <a:cubicBezTo>
                    <a:pt x="88107" y="10554"/>
                    <a:pt x="88418" y="10014"/>
                    <a:pt x="88418" y="9431"/>
                  </a:cubicBezTo>
                  <a:lnTo>
                    <a:pt x="88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225900" y="2209975"/>
              <a:ext cx="1317850" cy="1007725"/>
            </a:xfrm>
            <a:custGeom>
              <a:rect b="b" l="l" r="r" t="t"/>
              <a:pathLst>
                <a:path extrusionOk="0" h="40309" w="52714">
                  <a:moveTo>
                    <a:pt x="52714" y="1"/>
                  </a:moveTo>
                  <a:lnTo>
                    <a:pt x="1" y="30554"/>
                  </a:lnTo>
                  <a:lnTo>
                    <a:pt x="1" y="40309"/>
                  </a:lnTo>
                  <a:cubicBezTo>
                    <a:pt x="574" y="40309"/>
                    <a:pt x="1138" y="40158"/>
                    <a:pt x="1635" y="39871"/>
                  </a:cubicBezTo>
                  <a:lnTo>
                    <a:pt x="51895" y="10846"/>
                  </a:lnTo>
                  <a:cubicBezTo>
                    <a:pt x="52401" y="10554"/>
                    <a:pt x="52714" y="10014"/>
                    <a:pt x="52714" y="9431"/>
                  </a:cubicBezTo>
                  <a:lnTo>
                    <a:pt x="52714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316625" y="2470850"/>
              <a:ext cx="33275" cy="271975"/>
            </a:xfrm>
            <a:custGeom>
              <a:rect b="b" l="l" r="r" t="t"/>
              <a:pathLst>
                <a:path extrusionOk="0" h="10879" w="1331">
                  <a:moveTo>
                    <a:pt x="422" y="0"/>
                  </a:moveTo>
                  <a:cubicBezTo>
                    <a:pt x="175" y="0"/>
                    <a:pt x="0" y="254"/>
                    <a:pt x="0" y="670"/>
                  </a:cubicBezTo>
                  <a:lnTo>
                    <a:pt x="5" y="9443"/>
                  </a:lnTo>
                  <a:cubicBezTo>
                    <a:pt x="5" y="9984"/>
                    <a:pt x="303" y="10596"/>
                    <a:pt x="668" y="10807"/>
                  </a:cubicBezTo>
                  <a:cubicBezTo>
                    <a:pt x="753" y="10855"/>
                    <a:pt x="834" y="10878"/>
                    <a:pt x="909" y="10878"/>
                  </a:cubicBezTo>
                  <a:cubicBezTo>
                    <a:pt x="1156" y="10878"/>
                    <a:pt x="1330" y="10624"/>
                    <a:pt x="1330" y="10208"/>
                  </a:cubicBezTo>
                  <a:lnTo>
                    <a:pt x="1330" y="1438"/>
                  </a:lnTo>
                  <a:cubicBezTo>
                    <a:pt x="1330" y="897"/>
                    <a:pt x="1033" y="286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225900" y="2124275"/>
              <a:ext cx="1363425" cy="865400"/>
            </a:xfrm>
            <a:custGeom>
              <a:rect b="b" l="l" r="r" t="t"/>
              <a:pathLst>
                <a:path extrusionOk="0" h="34616" w="54537">
                  <a:moveTo>
                    <a:pt x="54537" y="0"/>
                  </a:moveTo>
                  <a:cubicBezTo>
                    <a:pt x="54537" y="979"/>
                    <a:pt x="53538" y="1538"/>
                    <a:pt x="53122" y="1776"/>
                  </a:cubicBezTo>
                  <a:lnTo>
                    <a:pt x="34504" y="12533"/>
                  </a:lnTo>
                  <a:lnTo>
                    <a:pt x="5317" y="29384"/>
                  </a:lnTo>
                  <a:cubicBezTo>
                    <a:pt x="5310" y="29384"/>
                    <a:pt x="2839" y="30810"/>
                    <a:pt x="2839" y="30810"/>
                  </a:cubicBezTo>
                  <a:cubicBezTo>
                    <a:pt x="2047" y="31267"/>
                    <a:pt x="1028" y="31490"/>
                    <a:pt x="1" y="31490"/>
                  </a:cubicBezTo>
                  <a:lnTo>
                    <a:pt x="1" y="34616"/>
                  </a:lnTo>
                  <a:cubicBezTo>
                    <a:pt x="15" y="34616"/>
                    <a:pt x="29" y="34616"/>
                    <a:pt x="44" y="34616"/>
                  </a:cubicBezTo>
                  <a:cubicBezTo>
                    <a:pt x="990" y="34616"/>
                    <a:pt x="1933" y="34400"/>
                    <a:pt x="2662" y="33981"/>
                  </a:cubicBezTo>
                  <a:cubicBezTo>
                    <a:pt x="3028" y="33772"/>
                    <a:pt x="3374" y="33570"/>
                    <a:pt x="3695" y="33386"/>
                  </a:cubicBezTo>
                  <a:lnTo>
                    <a:pt x="4146" y="33124"/>
                  </a:lnTo>
                  <a:cubicBezTo>
                    <a:pt x="4642" y="32843"/>
                    <a:pt x="5015" y="32627"/>
                    <a:pt x="5198" y="32517"/>
                  </a:cubicBezTo>
                  <a:lnTo>
                    <a:pt x="5302" y="32457"/>
                  </a:lnTo>
                  <a:cubicBezTo>
                    <a:pt x="5315" y="32450"/>
                    <a:pt x="37164" y="14063"/>
                    <a:pt x="37164" y="14063"/>
                  </a:cubicBezTo>
                  <a:lnTo>
                    <a:pt x="53120" y="4842"/>
                  </a:lnTo>
                  <a:cubicBezTo>
                    <a:pt x="53902" y="4391"/>
                    <a:pt x="54537" y="3339"/>
                    <a:pt x="54537" y="2492"/>
                  </a:cubicBezTo>
                  <a:lnTo>
                    <a:pt x="5453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245325" y="1593075"/>
              <a:ext cx="2353750" cy="1318475"/>
            </a:xfrm>
            <a:custGeom>
              <a:rect b="b" l="l" r="r" t="t"/>
              <a:pathLst>
                <a:path extrusionOk="0" h="52739" w="94150">
                  <a:moveTo>
                    <a:pt x="86" y="31999"/>
                  </a:moveTo>
                  <a:cubicBezTo>
                    <a:pt x="56" y="32012"/>
                    <a:pt x="27" y="32029"/>
                    <a:pt x="0" y="32048"/>
                  </a:cubicBezTo>
                  <a:lnTo>
                    <a:pt x="86" y="31999"/>
                  </a:lnTo>
                  <a:close/>
                  <a:moveTo>
                    <a:pt x="57035" y="0"/>
                  </a:moveTo>
                  <a:cubicBezTo>
                    <a:pt x="56019" y="0"/>
                    <a:pt x="55006" y="222"/>
                    <a:pt x="54232" y="669"/>
                  </a:cubicBezTo>
                  <a:lnTo>
                    <a:pt x="86" y="31999"/>
                  </a:lnTo>
                  <a:lnTo>
                    <a:pt x="86" y="31999"/>
                  </a:lnTo>
                  <a:cubicBezTo>
                    <a:pt x="105" y="31990"/>
                    <a:pt x="124" y="31983"/>
                    <a:pt x="144" y="31977"/>
                  </a:cubicBezTo>
                  <a:cubicBezTo>
                    <a:pt x="179" y="31953"/>
                    <a:pt x="219" y="31938"/>
                    <a:pt x="261" y="31931"/>
                  </a:cubicBezTo>
                  <a:cubicBezTo>
                    <a:pt x="301" y="31911"/>
                    <a:pt x="343" y="31898"/>
                    <a:pt x="386" y="31891"/>
                  </a:cubicBezTo>
                  <a:cubicBezTo>
                    <a:pt x="446" y="31871"/>
                    <a:pt x="506" y="31858"/>
                    <a:pt x="570" y="31853"/>
                  </a:cubicBezTo>
                  <a:cubicBezTo>
                    <a:pt x="635" y="31845"/>
                    <a:pt x="700" y="31841"/>
                    <a:pt x="765" y="31839"/>
                  </a:cubicBezTo>
                  <a:cubicBezTo>
                    <a:pt x="773" y="31839"/>
                    <a:pt x="780" y="31839"/>
                    <a:pt x="788" y="31839"/>
                  </a:cubicBezTo>
                  <a:cubicBezTo>
                    <a:pt x="884" y="31839"/>
                    <a:pt x="978" y="31849"/>
                    <a:pt x="1073" y="31865"/>
                  </a:cubicBezTo>
                  <a:cubicBezTo>
                    <a:pt x="1180" y="31881"/>
                    <a:pt x="1283" y="31905"/>
                    <a:pt x="1387" y="31938"/>
                  </a:cubicBezTo>
                  <a:cubicBezTo>
                    <a:pt x="1612" y="32012"/>
                    <a:pt x="1831" y="32108"/>
                    <a:pt x="2040" y="32225"/>
                  </a:cubicBezTo>
                  <a:lnTo>
                    <a:pt x="3694" y="33179"/>
                  </a:lnTo>
                  <a:lnTo>
                    <a:pt x="11520" y="37697"/>
                  </a:lnTo>
                  <a:lnTo>
                    <a:pt x="33907" y="50632"/>
                  </a:lnTo>
                  <a:lnTo>
                    <a:pt x="33914" y="50632"/>
                  </a:lnTo>
                  <a:lnTo>
                    <a:pt x="36385" y="52058"/>
                  </a:lnTo>
                  <a:cubicBezTo>
                    <a:pt x="37190" y="52484"/>
                    <a:pt x="38094" y="52738"/>
                    <a:pt x="39143" y="52738"/>
                  </a:cubicBezTo>
                  <a:cubicBezTo>
                    <a:pt x="39170" y="52738"/>
                    <a:pt x="39197" y="52738"/>
                    <a:pt x="39224" y="52738"/>
                  </a:cubicBezTo>
                  <a:cubicBezTo>
                    <a:pt x="40243" y="52738"/>
                    <a:pt x="41270" y="52515"/>
                    <a:pt x="42054" y="52064"/>
                  </a:cubicBezTo>
                  <a:lnTo>
                    <a:pt x="44532" y="50632"/>
                  </a:lnTo>
                  <a:lnTo>
                    <a:pt x="84844" y="27358"/>
                  </a:lnTo>
                  <a:lnTo>
                    <a:pt x="92587" y="22886"/>
                  </a:lnTo>
                  <a:cubicBezTo>
                    <a:pt x="94149" y="21977"/>
                    <a:pt x="94149" y="20513"/>
                    <a:pt x="92594" y="19603"/>
                  </a:cubicBezTo>
                  <a:lnTo>
                    <a:pt x="59895" y="689"/>
                  </a:lnTo>
                  <a:cubicBezTo>
                    <a:pt x="59106" y="231"/>
                    <a:pt x="58069" y="0"/>
                    <a:pt x="5703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555550" y="1877325"/>
              <a:ext cx="1579150" cy="849375"/>
            </a:xfrm>
            <a:custGeom>
              <a:rect b="b" l="l" r="r" t="t"/>
              <a:pathLst>
                <a:path extrusionOk="0" h="33975" w="63166">
                  <a:moveTo>
                    <a:pt x="31368" y="1"/>
                  </a:moveTo>
                  <a:cubicBezTo>
                    <a:pt x="28100" y="1"/>
                    <a:pt x="24831" y="313"/>
                    <a:pt x="21709" y="938"/>
                  </a:cubicBezTo>
                  <a:lnTo>
                    <a:pt x="3547" y="11446"/>
                  </a:lnTo>
                  <a:cubicBezTo>
                    <a:pt x="0" y="17395"/>
                    <a:pt x="2336" y="24254"/>
                    <a:pt x="10559" y="29002"/>
                  </a:cubicBezTo>
                  <a:cubicBezTo>
                    <a:pt x="16303" y="32318"/>
                    <a:pt x="23828" y="33975"/>
                    <a:pt x="31354" y="33975"/>
                  </a:cubicBezTo>
                  <a:cubicBezTo>
                    <a:pt x="35770" y="33975"/>
                    <a:pt x="40187" y="33404"/>
                    <a:pt x="44244" y="32264"/>
                  </a:cubicBezTo>
                  <a:lnTo>
                    <a:pt x="57824" y="24423"/>
                  </a:lnTo>
                  <a:cubicBezTo>
                    <a:pt x="63166" y="18089"/>
                    <a:pt x="61288" y="10238"/>
                    <a:pt x="52174" y="4976"/>
                  </a:cubicBezTo>
                  <a:cubicBezTo>
                    <a:pt x="46429" y="1659"/>
                    <a:pt x="38899" y="1"/>
                    <a:pt x="313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225525" y="2389050"/>
              <a:ext cx="1000450" cy="945600"/>
            </a:xfrm>
            <a:custGeom>
              <a:rect b="b" l="l" r="r" t="t"/>
              <a:pathLst>
                <a:path extrusionOk="0" h="37824" w="40018">
                  <a:moveTo>
                    <a:pt x="1580" y="0"/>
                  </a:moveTo>
                  <a:cubicBezTo>
                    <a:pt x="1572" y="0"/>
                    <a:pt x="1565" y="0"/>
                    <a:pt x="1557" y="0"/>
                  </a:cubicBezTo>
                  <a:cubicBezTo>
                    <a:pt x="1490" y="0"/>
                    <a:pt x="1425" y="6"/>
                    <a:pt x="1360" y="14"/>
                  </a:cubicBezTo>
                  <a:cubicBezTo>
                    <a:pt x="1298" y="19"/>
                    <a:pt x="1237" y="32"/>
                    <a:pt x="1178" y="52"/>
                  </a:cubicBezTo>
                  <a:cubicBezTo>
                    <a:pt x="1133" y="59"/>
                    <a:pt x="1091" y="72"/>
                    <a:pt x="1053" y="91"/>
                  </a:cubicBezTo>
                  <a:cubicBezTo>
                    <a:pt x="1011" y="101"/>
                    <a:pt x="971" y="117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5"/>
                    <a:pt x="0" y="2020"/>
                  </a:cubicBezTo>
                  <a:lnTo>
                    <a:pt x="0" y="12349"/>
                  </a:lnTo>
                  <a:cubicBezTo>
                    <a:pt x="0" y="14154"/>
                    <a:pt x="1268" y="16351"/>
                    <a:pt x="2830" y="17253"/>
                  </a:cubicBezTo>
                  <a:lnTo>
                    <a:pt x="34701" y="35660"/>
                  </a:lnTo>
                  <a:cubicBezTo>
                    <a:pt x="34701" y="35660"/>
                    <a:pt x="34719" y="35673"/>
                    <a:pt x="34753" y="35693"/>
                  </a:cubicBezTo>
                  <a:cubicBezTo>
                    <a:pt x="34791" y="35714"/>
                    <a:pt x="34844" y="35739"/>
                    <a:pt x="34910" y="35779"/>
                  </a:cubicBezTo>
                  <a:cubicBezTo>
                    <a:pt x="34961" y="35810"/>
                    <a:pt x="35015" y="35844"/>
                    <a:pt x="35087" y="35882"/>
                  </a:cubicBezTo>
                  <a:cubicBezTo>
                    <a:pt x="35152" y="35922"/>
                    <a:pt x="35224" y="35961"/>
                    <a:pt x="35309" y="36014"/>
                  </a:cubicBezTo>
                  <a:cubicBezTo>
                    <a:pt x="35471" y="36104"/>
                    <a:pt x="35661" y="36216"/>
                    <a:pt x="35870" y="36335"/>
                  </a:cubicBezTo>
                  <a:lnTo>
                    <a:pt x="36321" y="36596"/>
                  </a:lnTo>
                  <a:cubicBezTo>
                    <a:pt x="36642" y="36778"/>
                    <a:pt x="36988" y="36982"/>
                    <a:pt x="37354" y="37190"/>
                  </a:cubicBezTo>
                  <a:cubicBezTo>
                    <a:pt x="38083" y="37608"/>
                    <a:pt x="39026" y="37824"/>
                    <a:pt x="39972" y="37824"/>
                  </a:cubicBezTo>
                  <a:cubicBezTo>
                    <a:pt x="39987" y="37824"/>
                    <a:pt x="40001" y="37824"/>
                    <a:pt x="40016" y="37824"/>
                  </a:cubicBezTo>
                  <a:lnTo>
                    <a:pt x="40016" y="34713"/>
                  </a:lnTo>
                  <a:cubicBezTo>
                    <a:pt x="38990" y="34713"/>
                    <a:pt x="37969" y="34484"/>
                    <a:pt x="37185" y="34033"/>
                  </a:cubicBezTo>
                  <a:lnTo>
                    <a:pt x="34699" y="32601"/>
                  </a:lnTo>
                  <a:lnTo>
                    <a:pt x="34699" y="32594"/>
                  </a:lnTo>
                  <a:lnTo>
                    <a:pt x="3786" y="14735"/>
                  </a:lnTo>
                  <a:cubicBezTo>
                    <a:pt x="3726" y="14697"/>
                    <a:pt x="3661" y="14650"/>
                    <a:pt x="3602" y="14605"/>
                  </a:cubicBezTo>
                  <a:cubicBezTo>
                    <a:pt x="3534" y="14558"/>
                    <a:pt x="3470" y="14503"/>
                    <a:pt x="3414" y="14441"/>
                  </a:cubicBezTo>
                  <a:lnTo>
                    <a:pt x="3302" y="14331"/>
                  </a:lnTo>
                  <a:cubicBezTo>
                    <a:pt x="3250" y="14272"/>
                    <a:pt x="3201" y="14211"/>
                    <a:pt x="3158" y="14147"/>
                  </a:cubicBezTo>
                  <a:cubicBezTo>
                    <a:pt x="3094" y="14067"/>
                    <a:pt x="3038" y="13982"/>
                    <a:pt x="2988" y="13891"/>
                  </a:cubicBezTo>
                  <a:cubicBezTo>
                    <a:pt x="2937" y="13803"/>
                    <a:pt x="2891" y="13711"/>
                    <a:pt x="2851" y="13617"/>
                  </a:cubicBezTo>
                  <a:cubicBezTo>
                    <a:pt x="2807" y="13527"/>
                    <a:pt x="2772" y="13434"/>
                    <a:pt x="2745" y="13337"/>
                  </a:cubicBezTo>
                  <a:cubicBezTo>
                    <a:pt x="2722" y="13255"/>
                    <a:pt x="2702" y="13171"/>
                    <a:pt x="2687" y="13088"/>
                  </a:cubicBezTo>
                  <a:cubicBezTo>
                    <a:pt x="2678" y="13068"/>
                    <a:pt x="2677" y="13044"/>
                    <a:pt x="2680" y="13023"/>
                  </a:cubicBezTo>
                  <a:cubicBezTo>
                    <a:pt x="2667" y="12989"/>
                    <a:pt x="2663" y="12954"/>
                    <a:pt x="2667" y="12917"/>
                  </a:cubicBezTo>
                  <a:cubicBezTo>
                    <a:pt x="2657" y="12871"/>
                    <a:pt x="2653" y="12822"/>
                    <a:pt x="2655" y="12774"/>
                  </a:cubicBezTo>
                  <a:lnTo>
                    <a:pt x="2655" y="4655"/>
                  </a:lnTo>
                  <a:cubicBezTo>
                    <a:pt x="2655" y="4145"/>
                    <a:pt x="2912" y="3849"/>
                    <a:pt x="3284" y="3849"/>
                  </a:cubicBezTo>
                  <a:cubicBezTo>
                    <a:pt x="3436" y="3849"/>
                    <a:pt x="3606" y="3898"/>
                    <a:pt x="3786" y="4002"/>
                  </a:cubicBezTo>
                  <a:lnTo>
                    <a:pt x="9651" y="7389"/>
                  </a:lnTo>
                  <a:lnTo>
                    <a:pt x="34701" y="21859"/>
                  </a:lnTo>
                  <a:cubicBezTo>
                    <a:pt x="34706" y="21861"/>
                    <a:pt x="34711" y="21863"/>
                    <a:pt x="34714" y="21866"/>
                  </a:cubicBezTo>
                  <a:lnTo>
                    <a:pt x="34819" y="21926"/>
                  </a:lnTo>
                  <a:cubicBezTo>
                    <a:pt x="35001" y="22036"/>
                    <a:pt x="35374" y="22252"/>
                    <a:pt x="35872" y="22533"/>
                  </a:cubicBezTo>
                  <a:lnTo>
                    <a:pt x="36323" y="22795"/>
                  </a:lnTo>
                  <a:cubicBezTo>
                    <a:pt x="36642" y="22979"/>
                    <a:pt x="36990" y="23181"/>
                    <a:pt x="37356" y="23390"/>
                  </a:cubicBezTo>
                  <a:cubicBezTo>
                    <a:pt x="38085" y="23809"/>
                    <a:pt x="39028" y="24025"/>
                    <a:pt x="39974" y="24025"/>
                  </a:cubicBezTo>
                  <a:cubicBezTo>
                    <a:pt x="39988" y="24025"/>
                    <a:pt x="40003" y="24025"/>
                    <a:pt x="40017" y="24025"/>
                  </a:cubicBezTo>
                  <a:lnTo>
                    <a:pt x="40017" y="20899"/>
                  </a:lnTo>
                  <a:cubicBezTo>
                    <a:pt x="38990" y="20899"/>
                    <a:pt x="37970" y="20676"/>
                    <a:pt x="37185" y="20225"/>
                  </a:cubicBezTo>
                  <a:lnTo>
                    <a:pt x="37179" y="20219"/>
                  </a:lnTo>
                  <a:lnTo>
                    <a:pt x="34707" y="18793"/>
                  </a:lnTo>
                  <a:lnTo>
                    <a:pt x="34701" y="18793"/>
                  </a:lnTo>
                  <a:lnTo>
                    <a:pt x="12312" y="5858"/>
                  </a:lnTo>
                  <a:lnTo>
                    <a:pt x="4485" y="1340"/>
                  </a:lnTo>
                  <a:lnTo>
                    <a:pt x="2830" y="386"/>
                  </a:lnTo>
                  <a:cubicBezTo>
                    <a:pt x="2623" y="269"/>
                    <a:pt x="2404" y="173"/>
                    <a:pt x="2177" y="97"/>
                  </a:cubicBezTo>
                  <a:cubicBezTo>
                    <a:pt x="2075" y="66"/>
                    <a:pt x="1970" y="42"/>
                    <a:pt x="1865" y="26"/>
                  </a:cubicBezTo>
                  <a:cubicBezTo>
                    <a:pt x="1770" y="10"/>
                    <a:pt x="1674" y="0"/>
                    <a:pt x="158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728800" y="1459525"/>
              <a:ext cx="1222925" cy="1179425"/>
            </a:xfrm>
            <a:custGeom>
              <a:rect b="b" l="l" r="r" t="t"/>
              <a:pathLst>
                <a:path extrusionOk="0" h="47177" w="48917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728800" y="1459525"/>
              <a:ext cx="1222925" cy="1179425"/>
            </a:xfrm>
            <a:custGeom>
              <a:rect b="b" l="l" r="r" t="t"/>
              <a:pathLst>
                <a:path extrusionOk="0" h="47177" w="48917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333525" y="1230575"/>
              <a:ext cx="2013450" cy="1162475"/>
            </a:xfrm>
            <a:custGeom>
              <a:rect b="b" l="l" r="r" t="t"/>
              <a:pathLst>
                <a:path extrusionOk="0" h="46499" w="80538">
                  <a:moveTo>
                    <a:pt x="40270" y="0"/>
                  </a:moveTo>
                  <a:lnTo>
                    <a:pt x="1" y="23249"/>
                  </a:lnTo>
                  <a:lnTo>
                    <a:pt x="40270" y="46498"/>
                  </a:lnTo>
                  <a:lnTo>
                    <a:pt x="80538" y="23249"/>
                  </a:lnTo>
                  <a:lnTo>
                    <a:pt x="40270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3319350" y="1816950"/>
              <a:ext cx="524725" cy="305725"/>
            </a:xfrm>
            <a:custGeom>
              <a:rect b="b" l="l" r="r" t="t"/>
              <a:pathLst>
                <a:path extrusionOk="0" h="12229" w="20989">
                  <a:moveTo>
                    <a:pt x="809" y="1"/>
                  </a:moveTo>
                  <a:cubicBezTo>
                    <a:pt x="563" y="1"/>
                    <a:pt x="323" y="129"/>
                    <a:pt x="192" y="359"/>
                  </a:cubicBezTo>
                  <a:cubicBezTo>
                    <a:pt x="0" y="696"/>
                    <a:pt x="115" y="1128"/>
                    <a:pt x="453" y="1321"/>
                  </a:cubicBezTo>
                  <a:lnTo>
                    <a:pt x="19568" y="12228"/>
                  </a:lnTo>
                  <a:lnTo>
                    <a:pt x="20989" y="11408"/>
                  </a:lnTo>
                  <a:lnTo>
                    <a:pt x="1155" y="92"/>
                  </a:lnTo>
                  <a:cubicBezTo>
                    <a:pt x="1045" y="30"/>
                    <a:pt x="926" y="1"/>
                    <a:pt x="809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333525" y="1811800"/>
              <a:ext cx="1006775" cy="622750"/>
            </a:xfrm>
            <a:custGeom>
              <a:rect b="b" l="l" r="r" t="t"/>
              <a:pathLst>
                <a:path extrusionOk="0" h="24910" w="40271">
                  <a:moveTo>
                    <a:pt x="1" y="0"/>
                  </a:moveTo>
                  <a:lnTo>
                    <a:pt x="1" y="1661"/>
                  </a:lnTo>
                  <a:lnTo>
                    <a:pt x="40270" y="24910"/>
                  </a:lnTo>
                  <a:lnTo>
                    <a:pt x="40270" y="23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340275" y="1811800"/>
              <a:ext cx="1006700" cy="622750"/>
            </a:xfrm>
            <a:custGeom>
              <a:rect b="b" l="l" r="r" t="t"/>
              <a:pathLst>
                <a:path extrusionOk="0" h="24910" w="40268">
                  <a:moveTo>
                    <a:pt x="40268" y="0"/>
                  </a:moveTo>
                  <a:lnTo>
                    <a:pt x="0" y="23249"/>
                  </a:lnTo>
                  <a:lnTo>
                    <a:pt x="0" y="24910"/>
                  </a:lnTo>
                  <a:lnTo>
                    <a:pt x="40268" y="1661"/>
                  </a:lnTo>
                  <a:lnTo>
                    <a:pt x="40268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729000" y="2081625"/>
              <a:ext cx="1220875" cy="415225"/>
            </a:xfrm>
            <a:custGeom>
              <a:rect b="b" l="l" r="r" t="t"/>
              <a:pathLst>
                <a:path extrusionOk="0" h="16609" w="48835">
                  <a:moveTo>
                    <a:pt x="1" y="1"/>
                  </a:moveTo>
                  <a:lnTo>
                    <a:pt x="24451" y="16608"/>
                  </a:lnTo>
                  <a:lnTo>
                    <a:pt x="48835" y="39"/>
                  </a:lnTo>
                  <a:lnTo>
                    <a:pt x="24451" y="14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807625" y="2618700"/>
              <a:ext cx="143850" cy="334800"/>
            </a:xfrm>
            <a:custGeom>
              <a:rect b="b" l="l" r="r" t="t"/>
              <a:pathLst>
                <a:path extrusionOk="0" h="13392" w="5754">
                  <a:moveTo>
                    <a:pt x="1812" y="0"/>
                  </a:moveTo>
                  <a:lnTo>
                    <a:pt x="1" y="11731"/>
                  </a:lnTo>
                  <a:cubicBezTo>
                    <a:pt x="1" y="12838"/>
                    <a:pt x="1439" y="13391"/>
                    <a:pt x="2877" y="13391"/>
                  </a:cubicBezTo>
                  <a:cubicBezTo>
                    <a:pt x="4315" y="13391"/>
                    <a:pt x="5753" y="12838"/>
                    <a:pt x="5753" y="11731"/>
                  </a:cubicBezTo>
                  <a:lnTo>
                    <a:pt x="4026" y="0"/>
                  </a:lnTo>
                  <a:cubicBezTo>
                    <a:pt x="3788" y="177"/>
                    <a:pt x="3358" y="271"/>
                    <a:pt x="2922" y="271"/>
                  </a:cubicBezTo>
                  <a:cubicBezTo>
                    <a:pt x="2502" y="271"/>
                    <a:pt x="2077" y="184"/>
                    <a:pt x="181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910725" y="2786075"/>
              <a:ext cx="17850" cy="161000"/>
            </a:xfrm>
            <a:custGeom>
              <a:rect b="b" l="l" r="r" t="t"/>
              <a:pathLst>
                <a:path extrusionOk="0" h="6440" w="714">
                  <a:moveTo>
                    <a:pt x="0" y="0"/>
                  </a:moveTo>
                  <a:lnTo>
                    <a:pt x="361" y="6439"/>
                  </a:lnTo>
                  <a:cubicBezTo>
                    <a:pt x="481" y="6398"/>
                    <a:pt x="598" y="6348"/>
                    <a:pt x="714" y="62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3833525" y="2686775"/>
              <a:ext cx="28250" cy="261425"/>
            </a:xfrm>
            <a:custGeom>
              <a:rect b="b" l="l" r="r" t="t"/>
              <a:pathLst>
                <a:path extrusionOk="0" h="10457" w="1130">
                  <a:moveTo>
                    <a:pt x="1130" y="1"/>
                  </a:moveTo>
                  <a:lnTo>
                    <a:pt x="0" y="10316"/>
                  </a:lnTo>
                  <a:cubicBezTo>
                    <a:pt x="121" y="10370"/>
                    <a:pt x="243" y="10417"/>
                    <a:pt x="368" y="10457"/>
                  </a:cubicBezTo>
                  <a:lnTo>
                    <a:pt x="1130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875050" y="2745850"/>
              <a:ext cx="9050" cy="207625"/>
            </a:xfrm>
            <a:custGeom>
              <a:rect b="b" l="l" r="r" t="t"/>
              <a:pathLst>
                <a:path extrusionOk="0" h="8305" w="362">
                  <a:moveTo>
                    <a:pt x="177" y="0"/>
                  </a:moveTo>
                  <a:lnTo>
                    <a:pt x="0" y="8301"/>
                  </a:lnTo>
                  <a:cubicBezTo>
                    <a:pt x="60" y="8303"/>
                    <a:pt x="121" y="8305"/>
                    <a:pt x="181" y="8305"/>
                  </a:cubicBezTo>
                  <a:cubicBezTo>
                    <a:pt x="241" y="8305"/>
                    <a:pt x="301" y="8303"/>
                    <a:pt x="361" y="8301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841675" y="2600825"/>
              <a:ext cx="78075" cy="42375"/>
            </a:xfrm>
            <a:custGeom>
              <a:rect b="b" l="l" r="r" t="t"/>
              <a:pathLst>
                <a:path extrusionOk="0" h="1695" w="3123">
                  <a:moveTo>
                    <a:pt x="2318" y="1"/>
                  </a:moveTo>
                  <a:cubicBezTo>
                    <a:pt x="2168" y="1"/>
                    <a:pt x="2016" y="49"/>
                    <a:pt x="1887" y="147"/>
                  </a:cubicBezTo>
                  <a:cubicBezTo>
                    <a:pt x="1780" y="227"/>
                    <a:pt x="1683" y="278"/>
                    <a:pt x="1571" y="278"/>
                  </a:cubicBezTo>
                  <a:cubicBezTo>
                    <a:pt x="1469" y="278"/>
                    <a:pt x="1354" y="235"/>
                    <a:pt x="1208" y="134"/>
                  </a:cubicBezTo>
                  <a:cubicBezTo>
                    <a:pt x="1085" y="48"/>
                    <a:pt x="944" y="7"/>
                    <a:pt x="804" y="7"/>
                  </a:cubicBezTo>
                  <a:cubicBezTo>
                    <a:pt x="580" y="7"/>
                    <a:pt x="360" y="114"/>
                    <a:pt x="223" y="313"/>
                  </a:cubicBezTo>
                  <a:cubicBezTo>
                    <a:pt x="0" y="634"/>
                    <a:pt x="80" y="1075"/>
                    <a:pt x="403" y="1299"/>
                  </a:cubicBezTo>
                  <a:cubicBezTo>
                    <a:pt x="784" y="1563"/>
                    <a:pt x="1180" y="1695"/>
                    <a:pt x="1573" y="1695"/>
                  </a:cubicBezTo>
                  <a:cubicBezTo>
                    <a:pt x="1970" y="1695"/>
                    <a:pt x="2364" y="1558"/>
                    <a:pt x="2734" y="1284"/>
                  </a:cubicBezTo>
                  <a:cubicBezTo>
                    <a:pt x="3055" y="1051"/>
                    <a:pt x="3123" y="602"/>
                    <a:pt x="2886" y="286"/>
                  </a:cubicBezTo>
                  <a:cubicBezTo>
                    <a:pt x="2747" y="99"/>
                    <a:pt x="2534" y="1"/>
                    <a:pt x="2318" y="1"/>
                  </a:cubicBezTo>
                  <a:close/>
                </a:path>
              </a:pathLst>
            </a:custGeom>
            <a:solidFill>
              <a:srgbClr val="FC96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319225" y="1797275"/>
              <a:ext cx="578075" cy="800275"/>
            </a:xfrm>
            <a:custGeom>
              <a:rect b="b" l="l" r="r" t="t"/>
              <a:pathLst>
                <a:path extrusionOk="0" h="32011" w="23123">
                  <a:moveTo>
                    <a:pt x="810" y="0"/>
                  </a:moveTo>
                  <a:cubicBezTo>
                    <a:pt x="564" y="0"/>
                    <a:pt x="325" y="129"/>
                    <a:pt x="194" y="357"/>
                  </a:cubicBezTo>
                  <a:cubicBezTo>
                    <a:pt x="0" y="698"/>
                    <a:pt x="119" y="1131"/>
                    <a:pt x="458" y="1323"/>
                  </a:cubicBezTo>
                  <a:lnTo>
                    <a:pt x="20638" y="12836"/>
                  </a:lnTo>
                  <a:cubicBezTo>
                    <a:pt x="21298" y="13214"/>
                    <a:pt x="21705" y="13917"/>
                    <a:pt x="21705" y="14678"/>
                  </a:cubicBezTo>
                  <a:lnTo>
                    <a:pt x="21705" y="31304"/>
                  </a:lnTo>
                  <a:cubicBezTo>
                    <a:pt x="21705" y="31695"/>
                    <a:pt x="22023" y="32010"/>
                    <a:pt x="22414" y="32010"/>
                  </a:cubicBezTo>
                  <a:cubicBezTo>
                    <a:pt x="22805" y="32010"/>
                    <a:pt x="23122" y="31695"/>
                    <a:pt x="23122" y="31304"/>
                  </a:cubicBezTo>
                  <a:lnTo>
                    <a:pt x="23122" y="14678"/>
                  </a:lnTo>
                  <a:cubicBezTo>
                    <a:pt x="23120" y="13408"/>
                    <a:pt x="22440" y="12237"/>
                    <a:pt x="21339" y="11607"/>
                  </a:cubicBezTo>
                  <a:lnTo>
                    <a:pt x="1160" y="93"/>
                  </a:lnTo>
                  <a:cubicBezTo>
                    <a:pt x="1049" y="30"/>
                    <a:pt x="929" y="0"/>
                    <a:pt x="810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840700" y="2540975"/>
              <a:ext cx="80825" cy="77750"/>
            </a:xfrm>
            <a:custGeom>
              <a:rect b="b" l="l" r="r" t="t"/>
              <a:pathLst>
                <a:path extrusionOk="0" h="3110" w="3233">
                  <a:moveTo>
                    <a:pt x="1554" y="1"/>
                  </a:moveTo>
                  <a:cubicBezTo>
                    <a:pt x="1354" y="1"/>
                    <a:pt x="1152" y="39"/>
                    <a:pt x="960" y="119"/>
                  </a:cubicBezTo>
                  <a:cubicBezTo>
                    <a:pt x="380" y="359"/>
                    <a:pt x="1" y="926"/>
                    <a:pt x="1" y="1556"/>
                  </a:cubicBezTo>
                  <a:cubicBezTo>
                    <a:pt x="1" y="2413"/>
                    <a:pt x="698" y="3109"/>
                    <a:pt x="1556" y="3109"/>
                  </a:cubicBezTo>
                  <a:cubicBezTo>
                    <a:pt x="2185" y="3109"/>
                    <a:pt x="2751" y="2730"/>
                    <a:pt x="2992" y="2150"/>
                  </a:cubicBezTo>
                  <a:cubicBezTo>
                    <a:pt x="3232" y="1569"/>
                    <a:pt x="3099" y="901"/>
                    <a:pt x="2654" y="456"/>
                  </a:cubicBezTo>
                  <a:cubicBezTo>
                    <a:pt x="2357" y="159"/>
                    <a:pt x="1959" y="1"/>
                    <a:pt x="155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8000" y="2541500"/>
              <a:ext cx="80225" cy="77225"/>
            </a:xfrm>
            <a:custGeom>
              <a:rect b="b" l="l" r="r" t="t"/>
              <a:pathLst>
                <a:path extrusionOk="0" h="3089" w="3209">
                  <a:moveTo>
                    <a:pt x="1449" y="1"/>
                  </a:moveTo>
                  <a:lnTo>
                    <a:pt x="1449" y="1"/>
                  </a:lnTo>
                  <a:cubicBezTo>
                    <a:pt x="854" y="83"/>
                    <a:pt x="359" y="500"/>
                    <a:pt x="181" y="1074"/>
                  </a:cubicBezTo>
                  <a:cubicBezTo>
                    <a:pt x="0" y="1647"/>
                    <a:pt x="167" y="2271"/>
                    <a:pt x="610" y="2679"/>
                  </a:cubicBezTo>
                  <a:cubicBezTo>
                    <a:pt x="902" y="2947"/>
                    <a:pt x="1278" y="3089"/>
                    <a:pt x="1661" y="3089"/>
                  </a:cubicBezTo>
                  <a:cubicBezTo>
                    <a:pt x="1857" y="3089"/>
                    <a:pt x="2055" y="3051"/>
                    <a:pt x="2244" y="2975"/>
                  </a:cubicBezTo>
                  <a:cubicBezTo>
                    <a:pt x="2801" y="2748"/>
                    <a:pt x="3176" y="2221"/>
                    <a:pt x="3208" y="1622"/>
                  </a:cubicBezTo>
                  <a:lnTo>
                    <a:pt x="3208" y="1622"/>
                  </a:lnTo>
                  <a:cubicBezTo>
                    <a:pt x="3142" y="1904"/>
                    <a:pt x="2687" y="2380"/>
                    <a:pt x="2088" y="2380"/>
                  </a:cubicBezTo>
                  <a:cubicBezTo>
                    <a:pt x="1897" y="2380"/>
                    <a:pt x="1691" y="2332"/>
                    <a:pt x="1479" y="2213"/>
                  </a:cubicBezTo>
                  <a:cubicBezTo>
                    <a:pt x="540" y="1687"/>
                    <a:pt x="720" y="487"/>
                    <a:pt x="14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38125" y="3510450"/>
              <a:ext cx="2191125" cy="1495000"/>
            </a:xfrm>
            <a:custGeom>
              <a:rect b="b" l="l" r="r" t="t"/>
              <a:pathLst>
                <a:path extrusionOk="0" h="59800" w="87645">
                  <a:moveTo>
                    <a:pt x="45151" y="0"/>
                  </a:moveTo>
                  <a:cubicBezTo>
                    <a:pt x="45151" y="0"/>
                    <a:pt x="37279" y="13779"/>
                    <a:pt x="23887" y="21475"/>
                  </a:cubicBezTo>
                  <a:cubicBezTo>
                    <a:pt x="10498" y="29169"/>
                    <a:pt x="0" y="35265"/>
                    <a:pt x="0" y="35265"/>
                  </a:cubicBezTo>
                  <a:lnTo>
                    <a:pt x="42495" y="59799"/>
                  </a:lnTo>
                  <a:lnTo>
                    <a:pt x="71709" y="42932"/>
                  </a:lnTo>
                  <a:cubicBezTo>
                    <a:pt x="76457" y="40191"/>
                    <a:pt x="84864" y="32378"/>
                    <a:pt x="87645" y="24534"/>
                  </a:cubicBezTo>
                  <a:lnTo>
                    <a:pt x="45151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77450" y="4685325"/>
              <a:ext cx="730375" cy="385925"/>
            </a:xfrm>
            <a:custGeom>
              <a:rect b="b" l="l" r="r" t="t"/>
              <a:pathLst>
                <a:path extrusionOk="0" h="15437" w="29215">
                  <a:moveTo>
                    <a:pt x="23903" y="1"/>
                  </a:moveTo>
                  <a:cubicBezTo>
                    <a:pt x="23903" y="1"/>
                    <a:pt x="13031" y="7170"/>
                    <a:pt x="0" y="7668"/>
                  </a:cubicBezTo>
                  <a:cubicBezTo>
                    <a:pt x="1966" y="8803"/>
                    <a:pt x="5758" y="9447"/>
                    <a:pt x="9474" y="9447"/>
                  </a:cubicBezTo>
                  <a:cubicBezTo>
                    <a:pt x="10780" y="9447"/>
                    <a:pt x="12076" y="9367"/>
                    <a:pt x="13280" y="9202"/>
                  </a:cubicBezTo>
                  <a:lnTo>
                    <a:pt x="13280" y="9202"/>
                  </a:lnTo>
                  <a:cubicBezTo>
                    <a:pt x="13280" y="9202"/>
                    <a:pt x="12631" y="11895"/>
                    <a:pt x="7968" y="15335"/>
                  </a:cubicBezTo>
                  <a:cubicBezTo>
                    <a:pt x="7968" y="15335"/>
                    <a:pt x="8344" y="15437"/>
                    <a:pt x="9079" y="15437"/>
                  </a:cubicBezTo>
                  <a:cubicBezTo>
                    <a:pt x="11648" y="15437"/>
                    <a:pt x="18601" y="14198"/>
                    <a:pt x="29214" y="3068"/>
                  </a:cubicBezTo>
                  <a:lnTo>
                    <a:pt x="23903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876900" y="3625275"/>
              <a:ext cx="689650" cy="362750"/>
            </a:xfrm>
            <a:custGeom>
              <a:rect b="b" l="l" r="r" t="t"/>
              <a:pathLst>
                <a:path extrusionOk="0" h="14510" w="27586">
                  <a:moveTo>
                    <a:pt x="13792" y="0"/>
                  </a:moveTo>
                  <a:cubicBezTo>
                    <a:pt x="10577" y="0"/>
                    <a:pt x="7362" y="708"/>
                    <a:pt x="4909" y="2125"/>
                  </a:cubicBezTo>
                  <a:cubicBezTo>
                    <a:pt x="0" y="4957"/>
                    <a:pt x="0" y="9550"/>
                    <a:pt x="4909" y="12384"/>
                  </a:cubicBezTo>
                  <a:cubicBezTo>
                    <a:pt x="7363" y="13801"/>
                    <a:pt x="10578" y="14509"/>
                    <a:pt x="13794" y="14509"/>
                  </a:cubicBezTo>
                  <a:cubicBezTo>
                    <a:pt x="17009" y="14509"/>
                    <a:pt x="20224" y="13801"/>
                    <a:pt x="22678" y="12384"/>
                  </a:cubicBezTo>
                  <a:cubicBezTo>
                    <a:pt x="27585" y="9550"/>
                    <a:pt x="27585" y="4957"/>
                    <a:pt x="22678" y="2125"/>
                  </a:cubicBezTo>
                  <a:cubicBezTo>
                    <a:pt x="20224" y="708"/>
                    <a:pt x="17008" y="0"/>
                    <a:pt x="1379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993375" y="2814600"/>
              <a:ext cx="206925" cy="300225"/>
            </a:xfrm>
            <a:custGeom>
              <a:rect b="b" l="l" r="r" t="t"/>
              <a:pathLst>
                <a:path extrusionOk="0" h="12009" w="8277">
                  <a:moveTo>
                    <a:pt x="5498" y="0"/>
                  </a:moveTo>
                  <a:cubicBezTo>
                    <a:pt x="4233" y="62"/>
                    <a:pt x="3339" y="360"/>
                    <a:pt x="2432" y="1272"/>
                  </a:cubicBezTo>
                  <a:cubicBezTo>
                    <a:pt x="1766" y="1942"/>
                    <a:pt x="277" y="6902"/>
                    <a:pt x="130" y="8963"/>
                  </a:cubicBezTo>
                  <a:cubicBezTo>
                    <a:pt x="1" y="10771"/>
                    <a:pt x="1541" y="12009"/>
                    <a:pt x="3313" y="12009"/>
                  </a:cubicBezTo>
                  <a:cubicBezTo>
                    <a:pt x="3560" y="12009"/>
                    <a:pt x="3811" y="11985"/>
                    <a:pt x="4063" y="11935"/>
                  </a:cubicBezTo>
                  <a:cubicBezTo>
                    <a:pt x="5964" y="11559"/>
                    <a:pt x="8277" y="7920"/>
                    <a:pt x="8228" y="6328"/>
                  </a:cubicBezTo>
                  <a:cubicBezTo>
                    <a:pt x="8178" y="4735"/>
                    <a:pt x="5498" y="0"/>
                    <a:pt x="549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020925" y="2806900"/>
              <a:ext cx="157650" cy="104850"/>
            </a:xfrm>
            <a:custGeom>
              <a:rect b="b" l="l" r="r" t="t"/>
              <a:pathLst>
                <a:path extrusionOk="0" h="4194" w="6306">
                  <a:moveTo>
                    <a:pt x="4904" y="1"/>
                  </a:moveTo>
                  <a:cubicBezTo>
                    <a:pt x="4757" y="1"/>
                    <a:pt x="4587" y="10"/>
                    <a:pt x="4389" y="29"/>
                  </a:cubicBezTo>
                  <a:cubicBezTo>
                    <a:pt x="2313" y="238"/>
                    <a:pt x="1462" y="927"/>
                    <a:pt x="1125" y="1379"/>
                  </a:cubicBezTo>
                  <a:cubicBezTo>
                    <a:pt x="787" y="1832"/>
                    <a:pt x="263" y="3119"/>
                    <a:pt x="132" y="3653"/>
                  </a:cubicBezTo>
                  <a:cubicBezTo>
                    <a:pt x="0" y="4188"/>
                    <a:pt x="206" y="4193"/>
                    <a:pt x="206" y="4193"/>
                  </a:cubicBezTo>
                  <a:cubicBezTo>
                    <a:pt x="852" y="2288"/>
                    <a:pt x="1689" y="1279"/>
                    <a:pt x="1689" y="1279"/>
                  </a:cubicBezTo>
                  <a:cubicBezTo>
                    <a:pt x="1863" y="1225"/>
                    <a:pt x="2014" y="1204"/>
                    <a:pt x="2146" y="1204"/>
                  </a:cubicBezTo>
                  <a:cubicBezTo>
                    <a:pt x="2616" y="1204"/>
                    <a:pt x="2826" y="1476"/>
                    <a:pt x="2826" y="1476"/>
                  </a:cubicBezTo>
                  <a:lnTo>
                    <a:pt x="5584" y="815"/>
                  </a:lnTo>
                  <a:cubicBezTo>
                    <a:pt x="5584" y="815"/>
                    <a:pt x="6305" y="1"/>
                    <a:pt x="490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191425" y="2814600"/>
              <a:ext cx="406850" cy="314000"/>
            </a:xfrm>
            <a:custGeom>
              <a:rect b="b" l="l" r="r" t="t"/>
              <a:pathLst>
                <a:path extrusionOk="0" h="12560" w="16274">
                  <a:moveTo>
                    <a:pt x="1198" y="0"/>
                  </a:moveTo>
                  <a:cubicBezTo>
                    <a:pt x="1148" y="0"/>
                    <a:pt x="1098" y="2"/>
                    <a:pt x="1048" y="5"/>
                  </a:cubicBezTo>
                  <a:cubicBezTo>
                    <a:pt x="331" y="56"/>
                    <a:pt x="0" y="462"/>
                    <a:pt x="669" y="1808"/>
                  </a:cubicBezTo>
                  <a:cubicBezTo>
                    <a:pt x="1335" y="3157"/>
                    <a:pt x="2709" y="5573"/>
                    <a:pt x="4057" y="7116"/>
                  </a:cubicBezTo>
                  <a:cubicBezTo>
                    <a:pt x="4712" y="7865"/>
                    <a:pt x="5786" y="8988"/>
                    <a:pt x="7551" y="10003"/>
                  </a:cubicBezTo>
                  <a:cubicBezTo>
                    <a:pt x="8782" y="10712"/>
                    <a:pt x="9871" y="11133"/>
                    <a:pt x="11231" y="11549"/>
                  </a:cubicBezTo>
                  <a:cubicBezTo>
                    <a:pt x="11601" y="11661"/>
                    <a:pt x="11848" y="11836"/>
                    <a:pt x="12530" y="12135"/>
                  </a:cubicBezTo>
                  <a:cubicBezTo>
                    <a:pt x="13109" y="12390"/>
                    <a:pt x="13817" y="12559"/>
                    <a:pt x="14396" y="12559"/>
                  </a:cubicBezTo>
                  <a:cubicBezTo>
                    <a:pt x="14498" y="12559"/>
                    <a:pt x="14596" y="12554"/>
                    <a:pt x="14688" y="12543"/>
                  </a:cubicBezTo>
                  <a:cubicBezTo>
                    <a:pt x="15307" y="12470"/>
                    <a:pt x="15519" y="12346"/>
                    <a:pt x="15557" y="12216"/>
                  </a:cubicBezTo>
                  <a:cubicBezTo>
                    <a:pt x="15607" y="12050"/>
                    <a:pt x="15477" y="11952"/>
                    <a:pt x="15191" y="11952"/>
                  </a:cubicBezTo>
                  <a:cubicBezTo>
                    <a:pt x="15092" y="11952"/>
                    <a:pt x="14971" y="11958"/>
                    <a:pt x="14830" y="11958"/>
                  </a:cubicBezTo>
                  <a:cubicBezTo>
                    <a:pt x="14563" y="11958"/>
                    <a:pt x="14228" y="11936"/>
                    <a:pt x="13845" y="11813"/>
                  </a:cubicBezTo>
                  <a:lnTo>
                    <a:pt x="13845" y="11813"/>
                  </a:lnTo>
                  <a:cubicBezTo>
                    <a:pt x="13845" y="11813"/>
                    <a:pt x="14246" y="11832"/>
                    <a:pt x="14598" y="11832"/>
                  </a:cubicBezTo>
                  <a:cubicBezTo>
                    <a:pt x="14687" y="11832"/>
                    <a:pt x="14772" y="11831"/>
                    <a:pt x="14847" y="11828"/>
                  </a:cubicBezTo>
                  <a:cubicBezTo>
                    <a:pt x="15223" y="11811"/>
                    <a:pt x="15586" y="11739"/>
                    <a:pt x="15833" y="11656"/>
                  </a:cubicBezTo>
                  <a:cubicBezTo>
                    <a:pt x="16140" y="11552"/>
                    <a:pt x="16274" y="11093"/>
                    <a:pt x="15987" y="11084"/>
                  </a:cubicBezTo>
                  <a:cubicBezTo>
                    <a:pt x="15974" y="11084"/>
                    <a:pt x="15962" y="11084"/>
                    <a:pt x="15949" y="11084"/>
                  </a:cubicBezTo>
                  <a:cubicBezTo>
                    <a:pt x="15677" y="11084"/>
                    <a:pt x="15448" y="11152"/>
                    <a:pt x="14916" y="11166"/>
                  </a:cubicBezTo>
                  <a:cubicBezTo>
                    <a:pt x="14875" y="11168"/>
                    <a:pt x="14834" y="11168"/>
                    <a:pt x="14794" y="11168"/>
                  </a:cubicBezTo>
                  <a:cubicBezTo>
                    <a:pt x="14539" y="11168"/>
                    <a:pt x="14284" y="11141"/>
                    <a:pt x="14033" y="11089"/>
                  </a:cubicBezTo>
                  <a:cubicBezTo>
                    <a:pt x="14033" y="11089"/>
                    <a:pt x="14638" y="11043"/>
                    <a:pt x="15134" y="10906"/>
                  </a:cubicBezTo>
                  <a:cubicBezTo>
                    <a:pt x="15632" y="10770"/>
                    <a:pt x="15809" y="10612"/>
                    <a:pt x="15921" y="10501"/>
                  </a:cubicBezTo>
                  <a:cubicBezTo>
                    <a:pt x="16025" y="10397"/>
                    <a:pt x="16025" y="10138"/>
                    <a:pt x="15732" y="10138"/>
                  </a:cubicBezTo>
                  <a:cubicBezTo>
                    <a:pt x="15712" y="10138"/>
                    <a:pt x="15690" y="10140"/>
                    <a:pt x="15667" y="10142"/>
                  </a:cubicBezTo>
                  <a:cubicBezTo>
                    <a:pt x="15367" y="10175"/>
                    <a:pt x="15005" y="10337"/>
                    <a:pt x="14449" y="10337"/>
                  </a:cubicBezTo>
                  <a:cubicBezTo>
                    <a:pt x="14409" y="10337"/>
                    <a:pt x="14368" y="10336"/>
                    <a:pt x="14326" y="10334"/>
                  </a:cubicBezTo>
                  <a:cubicBezTo>
                    <a:pt x="13871" y="10313"/>
                    <a:pt x="13554" y="10236"/>
                    <a:pt x="13616" y="10171"/>
                  </a:cubicBezTo>
                  <a:cubicBezTo>
                    <a:pt x="13679" y="10105"/>
                    <a:pt x="13946" y="10135"/>
                    <a:pt x="14306" y="9968"/>
                  </a:cubicBezTo>
                  <a:cubicBezTo>
                    <a:pt x="14650" y="9810"/>
                    <a:pt x="14892" y="9449"/>
                    <a:pt x="14789" y="9263"/>
                  </a:cubicBezTo>
                  <a:cubicBezTo>
                    <a:pt x="14750" y="9195"/>
                    <a:pt x="14723" y="9169"/>
                    <a:pt x="14686" y="9169"/>
                  </a:cubicBezTo>
                  <a:cubicBezTo>
                    <a:pt x="14621" y="9169"/>
                    <a:pt x="14525" y="9247"/>
                    <a:pt x="14286" y="9315"/>
                  </a:cubicBezTo>
                  <a:cubicBezTo>
                    <a:pt x="13906" y="9424"/>
                    <a:pt x="13537" y="9377"/>
                    <a:pt x="13014" y="9571"/>
                  </a:cubicBezTo>
                  <a:cubicBezTo>
                    <a:pt x="12555" y="9743"/>
                    <a:pt x="12251" y="9840"/>
                    <a:pt x="11795" y="9878"/>
                  </a:cubicBezTo>
                  <a:cubicBezTo>
                    <a:pt x="11778" y="9879"/>
                    <a:pt x="11761" y="9880"/>
                    <a:pt x="11743" y="9880"/>
                  </a:cubicBezTo>
                  <a:cubicBezTo>
                    <a:pt x="11244" y="9880"/>
                    <a:pt x="9959" y="9380"/>
                    <a:pt x="8834" y="8739"/>
                  </a:cubicBezTo>
                  <a:cubicBezTo>
                    <a:pt x="7457" y="7955"/>
                    <a:pt x="6029" y="6511"/>
                    <a:pt x="5496" y="5803"/>
                  </a:cubicBezTo>
                  <a:cubicBezTo>
                    <a:pt x="4346" y="4274"/>
                    <a:pt x="3115" y="1979"/>
                    <a:pt x="2739" y="1148"/>
                  </a:cubicBezTo>
                  <a:cubicBezTo>
                    <a:pt x="2325" y="235"/>
                    <a:pt x="1760" y="0"/>
                    <a:pt x="1198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1123050" y="3683875"/>
              <a:ext cx="137700" cy="115050"/>
            </a:xfrm>
            <a:custGeom>
              <a:rect b="b" l="l" r="r" t="t"/>
              <a:pathLst>
                <a:path extrusionOk="0" h="4602" w="5508">
                  <a:moveTo>
                    <a:pt x="532" y="0"/>
                  </a:moveTo>
                  <a:cubicBezTo>
                    <a:pt x="532" y="0"/>
                    <a:pt x="426" y="388"/>
                    <a:pt x="291" y="699"/>
                  </a:cubicBezTo>
                  <a:cubicBezTo>
                    <a:pt x="154" y="1008"/>
                    <a:pt x="0" y="1532"/>
                    <a:pt x="19" y="1805"/>
                  </a:cubicBezTo>
                  <a:cubicBezTo>
                    <a:pt x="39" y="2075"/>
                    <a:pt x="602" y="2540"/>
                    <a:pt x="1008" y="2657"/>
                  </a:cubicBezTo>
                  <a:cubicBezTo>
                    <a:pt x="1415" y="2774"/>
                    <a:pt x="1992" y="3312"/>
                    <a:pt x="2182" y="3646"/>
                  </a:cubicBezTo>
                  <a:cubicBezTo>
                    <a:pt x="2455" y="4125"/>
                    <a:pt x="3307" y="4576"/>
                    <a:pt x="3897" y="4596"/>
                  </a:cubicBezTo>
                  <a:cubicBezTo>
                    <a:pt x="3985" y="4599"/>
                    <a:pt x="4074" y="4601"/>
                    <a:pt x="4164" y="4601"/>
                  </a:cubicBezTo>
                  <a:cubicBezTo>
                    <a:pt x="4676" y="4601"/>
                    <a:pt x="5186" y="4546"/>
                    <a:pt x="5333" y="4364"/>
                  </a:cubicBezTo>
                  <a:cubicBezTo>
                    <a:pt x="5507" y="4150"/>
                    <a:pt x="5354" y="3860"/>
                    <a:pt x="4268" y="2812"/>
                  </a:cubicBezTo>
                  <a:cubicBezTo>
                    <a:pt x="3180" y="1766"/>
                    <a:pt x="2445" y="1120"/>
                    <a:pt x="2182" y="259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1081600" y="3764200"/>
              <a:ext cx="65875" cy="144975"/>
            </a:xfrm>
            <a:custGeom>
              <a:rect b="b" l="l" r="r" t="t"/>
              <a:pathLst>
                <a:path extrusionOk="0" h="5799" w="2635">
                  <a:moveTo>
                    <a:pt x="487" y="0"/>
                  </a:moveTo>
                  <a:cubicBezTo>
                    <a:pt x="358" y="331"/>
                    <a:pt x="115" y="516"/>
                    <a:pt x="183" y="1387"/>
                  </a:cubicBezTo>
                  <a:cubicBezTo>
                    <a:pt x="250" y="2256"/>
                    <a:pt x="173" y="2603"/>
                    <a:pt x="88" y="3313"/>
                  </a:cubicBezTo>
                  <a:cubicBezTo>
                    <a:pt x="1" y="4023"/>
                    <a:pt x="363" y="4999"/>
                    <a:pt x="704" y="5452"/>
                  </a:cubicBezTo>
                  <a:cubicBezTo>
                    <a:pt x="863" y="5664"/>
                    <a:pt x="1151" y="5798"/>
                    <a:pt x="1442" y="5798"/>
                  </a:cubicBezTo>
                  <a:cubicBezTo>
                    <a:pt x="1774" y="5798"/>
                    <a:pt x="2112" y="5624"/>
                    <a:pt x="2268" y="5195"/>
                  </a:cubicBezTo>
                  <a:cubicBezTo>
                    <a:pt x="2564" y="4388"/>
                    <a:pt x="2634" y="3706"/>
                    <a:pt x="2427" y="2894"/>
                  </a:cubicBezTo>
                  <a:cubicBezTo>
                    <a:pt x="2221" y="2082"/>
                    <a:pt x="2495" y="1462"/>
                    <a:pt x="2358" y="919"/>
                  </a:cubicBezTo>
                  <a:cubicBezTo>
                    <a:pt x="2282" y="602"/>
                    <a:pt x="2171" y="294"/>
                    <a:pt x="20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1051025" y="3150300"/>
              <a:ext cx="238925" cy="619525"/>
            </a:xfrm>
            <a:custGeom>
              <a:rect b="b" l="l" r="r" t="t"/>
              <a:pathLst>
                <a:path extrusionOk="0" h="24781" w="9557">
                  <a:moveTo>
                    <a:pt x="5082" y="4174"/>
                  </a:moveTo>
                  <a:lnTo>
                    <a:pt x="5329" y="4244"/>
                  </a:lnTo>
                  <a:lnTo>
                    <a:pt x="5902" y="11350"/>
                  </a:lnTo>
                  <a:cubicBezTo>
                    <a:pt x="5902" y="11350"/>
                    <a:pt x="5115" y="12608"/>
                    <a:pt x="4784" y="13891"/>
                  </a:cubicBezTo>
                  <a:cubicBezTo>
                    <a:pt x="4518" y="14925"/>
                    <a:pt x="3791" y="19129"/>
                    <a:pt x="3518" y="20725"/>
                  </a:cubicBezTo>
                  <a:lnTo>
                    <a:pt x="3518" y="20725"/>
                  </a:lnTo>
                  <a:cubicBezTo>
                    <a:pt x="3596" y="19718"/>
                    <a:pt x="3684" y="18715"/>
                    <a:pt x="3769" y="17998"/>
                  </a:cubicBezTo>
                  <a:cubicBezTo>
                    <a:pt x="4026" y="15830"/>
                    <a:pt x="4111" y="14249"/>
                    <a:pt x="4335" y="12981"/>
                  </a:cubicBezTo>
                  <a:cubicBezTo>
                    <a:pt x="4614" y="11402"/>
                    <a:pt x="5082" y="4174"/>
                    <a:pt x="5082" y="4174"/>
                  </a:cubicBezTo>
                  <a:close/>
                  <a:moveTo>
                    <a:pt x="8804" y="1"/>
                  </a:moveTo>
                  <a:lnTo>
                    <a:pt x="596" y="420"/>
                  </a:lnTo>
                  <a:cubicBezTo>
                    <a:pt x="1" y="2975"/>
                    <a:pt x="788" y="7020"/>
                    <a:pt x="915" y="9115"/>
                  </a:cubicBezTo>
                  <a:cubicBezTo>
                    <a:pt x="1042" y="11211"/>
                    <a:pt x="1227" y="13649"/>
                    <a:pt x="1227" y="13649"/>
                  </a:cubicBezTo>
                  <a:cubicBezTo>
                    <a:pt x="1227" y="13649"/>
                    <a:pt x="587" y="15861"/>
                    <a:pt x="619" y="17564"/>
                  </a:cubicBezTo>
                  <a:cubicBezTo>
                    <a:pt x="653" y="19373"/>
                    <a:pt x="1710" y="24556"/>
                    <a:pt x="1710" y="24556"/>
                  </a:cubicBezTo>
                  <a:cubicBezTo>
                    <a:pt x="1710" y="24556"/>
                    <a:pt x="2011" y="24780"/>
                    <a:pt x="2468" y="24780"/>
                  </a:cubicBezTo>
                  <a:cubicBezTo>
                    <a:pt x="2697" y="24780"/>
                    <a:pt x="2965" y="24724"/>
                    <a:pt x="3254" y="24556"/>
                  </a:cubicBezTo>
                  <a:cubicBezTo>
                    <a:pt x="3254" y="24556"/>
                    <a:pt x="3344" y="23061"/>
                    <a:pt x="3467" y="21397"/>
                  </a:cubicBezTo>
                  <a:lnTo>
                    <a:pt x="3467" y="21397"/>
                  </a:lnTo>
                  <a:cubicBezTo>
                    <a:pt x="3596" y="21518"/>
                    <a:pt x="3944" y="21798"/>
                    <a:pt x="4404" y="21798"/>
                  </a:cubicBezTo>
                  <a:cubicBezTo>
                    <a:pt x="4605" y="21798"/>
                    <a:pt x="4827" y="21745"/>
                    <a:pt x="5062" y="21602"/>
                  </a:cubicBezTo>
                  <a:cubicBezTo>
                    <a:pt x="5062" y="21602"/>
                    <a:pt x="8575" y="13263"/>
                    <a:pt x="9016" y="12500"/>
                  </a:cubicBezTo>
                  <a:cubicBezTo>
                    <a:pt x="9486" y="11686"/>
                    <a:pt x="9556" y="2231"/>
                    <a:pt x="8804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1178100" y="3229700"/>
              <a:ext cx="61050" cy="184775"/>
            </a:xfrm>
            <a:custGeom>
              <a:rect b="b" l="l" r="r" t="t"/>
              <a:pathLst>
                <a:path extrusionOk="0" h="7391" w="2442">
                  <a:moveTo>
                    <a:pt x="2441" y="1"/>
                  </a:moveTo>
                  <a:lnTo>
                    <a:pt x="2441" y="1"/>
                  </a:lnTo>
                  <a:cubicBezTo>
                    <a:pt x="1705" y="487"/>
                    <a:pt x="0" y="998"/>
                    <a:pt x="0" y="998"/>
                  </a:cubicBezTo>
                  <a:lnTo>
                    <a:pt x="246" y="1068"/>
                  </a:lnTo>
                  <a:lnTo>
                    <a:pt x="757" y="7391"/>
                  </a:lnTo>
                  <a:cubicBezTo>
                    <a:pt x="757" y="7391"/>
                    <a:pt x="649" y="1331"/>
                    <a:pt x="1065" y="1048"/>
                  </a:cubicBezTo>
                  <a:cubicBezTo>
                    <a:pt x="1481" y="768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094525" y="2763600"/>
              <a:ext cx="148100" cy="155575"/>
            </a:xfrm>
            <a:custGeom>
              <a:rect b="b" l="l" r="r" t="t"/>
              <a:pathLst>
                <a:path extrusionOk="0" h="6223" w="5924">
                  <a:moveTo>
                    <a:pt x="1360" y="0"/>
                  </a:moveTo>
                  <a:cubicBezTo>
                    <a:pt x="1360" y="0"/>
                    <a:pt x="1494" y="2401"/>
                    <a:pt x="1450" y="2577"/>
                  </a:cubicBezTo>
                  <a:cubicBezTo>
                    <a:pt x="1405" y="2754"/>
                    <a:pt x="506" y="2921"/>
                    <a:pt x="254" y="3131"/>
                  </a:cubicBezTo>
                  <a:cubicBezTo>
                    <a:pt x="0" y="3340"/>
                    <a:pt x="1551" y="5780"/>
                    <a:pt x="2343" y="6142"/>
                  </a:cubicBezTo>
                  <a:cubicBezTo>
                    <a:pt x="2462" y="6197"/>
                    <a:pt x="2619" y="6223"/>
                    <a:pt x="2800" y="6223"/>
                  </a:cubicBezTo>
                  <a:cubicBezTo>
                    <a:pt x="3821" y="6223"/>
                    <a:pt x="5614" y="5409"/>
                    <a:pt x="5763" y="4373"/>
                  </a:cubicBezTo>
                  <a:cubicBezTo>
                    <a:pt x="5923" y="3250"/>
                    <a:pt x="5066" y="2375"/>
                    <a:pt x="4737" y="2069"/>
                  </a:cubicBezTo>
                  <a:cubicBezTo>
                    <a:pt x="4652" y="2050"/>
                    <a:pt x="4547" y="2045"/>
                    <a:pt x="4444" y="2045"/>
                  </a:cubicBezTo>
                  <a:cubicBezTo>
                    <a:pt x="4324" y="2045"/>
                    <a:pt x="4206" y="2052"/>
                    <a:pt x="4128" y="2052"/>
                  </a:cubicBezTo>
                  <a:cubicBezTo>
                    <a:pt x="4100" y="2052"/>
                    <a:pt x="4076" y="2051"/>
                    <a:pt x="4060" y="2049"/>
                  </a:cubicBezTo>
                  <a:lnTo>
                    <a:pt x="3992" y="884"/>
                  </a:lnTo>
                  <a:cubicBezTo>
                    <a:pt x="2919" y="538"/>
                    <a:pt x="1360" y="0"/>
                    <a:pt x="1360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1071250" y="2814625"/>
              <a:ext cx="237875" cy="227200"/>
            </a:xfrm>
            <a:custGeom>
              <a:rect b="b" l="l" r="r" t="t"/>
              <a:pathLst>
                <a:path extrusionOk="0" h="9088" w="9515">
                  <a:moveTo>
                    <a:pt x="5472" y="0"/>
                  </a:moveTo>
                  <a:cubicBezTo>
                    <a:pt x="5359" y="0"/>
                    <a:pt x="5249" y="4"/>
                    <a:pt x="5168" y="9"/>
                  </a:cubicBezTo>
                  <a:cubicBezTo>
                    <a:pt x="5168" y="9"/>
                    <a:pt x="5840" y="606"/>
                    <a:pt x="6172" y="1368"/>
                  </a:cubicBezTo>
                  <a:cubicBezTo>
                    <a:pt x="6478" y="2066"/>
                    <a:pt x="6248" y="2796"/>
                    <a:pt x="5660" y="3055"/>
                  </a:cubicBezTo>
                  <a:cubicBezTo>
                    <a:pt x="5390" y="3174"/>
                    <a:pt x="5143" y="3233"/>
                    <a:pt x="4909" y="3233"/>
                  </a:cubicBezTo>
                  <a:cubicBezTo>
                    <a:pt x="4401" y="3233"/>
                    <a:pt x="3953" y="2958"/>
                    <a:pt x="3459" y="2424"/>
                  </a:cubicBezTo>
                  <a:cubicBezTo>
                    <a:pt x="2968" y="1894"/>
                    <a:pt x="2734" y="1209"/>
                    <a:pt x="1954" y="768"/>
                  </a:cubicBezTo>
                  <a:cubicBezTo>
                    <a:pt x="1279" y="870"/>
                    <a:pt x="331" y="1239"/>
                    <a:pt x="224" y="1607"/>
                  </a:cubicBezTo>
                  <a:cubicBezTo>
                    <a:pt x="99" y="2038"/>
                    <a:pt x="1" y="4058"/>
                    <a:pt x="580" y="5605"/>
                  </a:cubicBezTo>
                  <a:cubicBezTo>
                    <a:pt x="1158" y="7152"/>
                    <a:pt x="1838" y="8201"/>
                    <a:pt x="2173" y="8870"/>
                  </a:cubicBezTo>
                  <a:cubicBezTo>
                    <a:pt x="2173" y="8870"/>
                    <a:pt x="2872" y="9088"/>
                    <a:pt x="3877" y="9088"/>
                  </a:cubicBezTo>
                  <a:cubicBezTo>
                    <a:pt x="4792" y="9088"/>
                    <a:pt x="5961" y="8907"/>
                    <a:pt x="7085" y="8215"/>
                  </a:cubicBezTo>
                  <a:cubicBezTo>
                    <a:pt x="7085" y="8215"/>
                    <a:pt x="7324" y="6957"/>
                    <a:pt x="7337" y="6071"/>
                  </a:cubicBezTo>
                  <a:cubicBezTo>
                    <a:pt x="9514" y="4183"/>
                    <a:pt x="7666" y="1841"/>
                    <a:pt x="5830" y="19"/>
                  </a:cubicBezTo>
                  <a:cubicBezTo>
                    <a:pt x="5735" y="5"/>
                    <a:pt x="5602" y="0"/>
                    <a:pt x="547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1096400" y="2828000"/>
              <a:ext cx="71525" cy="199700"/>
            </a:xfrm>
            <a:custGeom>
              <a:rect b="b" l="l" r="r" t="t"/>
              <a:pathLst>
                <a:path extrusionOk="0" h="7988" w="2861">
                  <a:moveTo>
                    <a:pt x="1375" y="1"/>
                  </a:moveTo>
                  <a:cubicBezTo>
                    <a:pt x="460" y="1"/>
                    <a:pt x="0" y="527"/>
                    <a:pt x="0" y="527"/>
                  </a:cubicBezTo>
                  <a:cubicBezTo>
                    <a:pt x="590" y="706"/>
                    <a:pt x="1247" y="1626"/>
                    <a:pt x="1285" y="3646"/>
                  </a:cubicBezTo>
                  <a:cubicBezTo>
                    <a:pt x="1315" y="5287"/>
                    <a:pt x="151" y="6544"/>
                    <a:pt x="151" y="6544"/>
                  </a:cubicBezTo>
                  <a:lnTo>
                    <a:pt x="802" y="7987"/>
                  </a:lnTo>
                  <a:cubicBezTo>
                    <a:pt x="802" y="7987"/>
                    <a:pt x="2625" y="6234"/>
                    <a:pt x="2745" y="3646"/>
                  </a:cubicBezTo>
                  <a:cubicBezTo>
                    <a:pt x="2861" y="1142"/>
                    <a:pt x="1375" y="1"/>
                    <a:pt x="13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128525" y="2763600"/>
              <a:ext cx="67175" cy="57425"/>
            </a:xfrm>
            <a:custGeom>
              <a:rect b="b" l="l" r="r" t="t"/>
              <a:pathLst>
                <a:path extrusionOk="0" h="2297" w="2687">
                  <a:moveTo>
                    <a:pt x="0" y="0"/>
                  </a:moveTo>
                  <a:cubicBezTo>
                    <a:pt x="0" y="0"/>
                    <a:pt x="22" y="435"/>
                    <a:pt x="35" y="754"/>
                  </a:cubicBezTo>
                  <a:cubicBezTo>
                    <a:pt x="35" y="754"/>
                    <a:pt x="112" y="1574"/>
                    <a:pt x="1467" y="2216"/>
                  </a:cubicBezTo>
                  <a:cubicBezTo>
                    <a:pt x="1558" y="2258"/>
                    <a:pt x="1743" y="2297"/>
                    <a:pt x="1943" y="2297"/>
                  </a:cubicBezTo>
                  <a:cubicBezTo>
                    <a:pt x="2272" y="2297"/>
                    <a:pt x="2640" y="2192"/>
                    <a:pt x="2687" y="1827"/>
                  </a:cubicBezTo>
                  <a:lnTo>
                    <a:pt x="2632" y="884"/>
                  </a:lnTo>
                  <a:lnTo>
                    <a:pt x="186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092725" y="2623850"/>
              <a:ext cx="156625" cy="183800"/>
            </a:xfrm>
            <a:custGeom>
              <a:rect b="b" l="l" r="r" t="t"/>
              <a:pathLst>
                <a:path extrusionOk="0" h="7352" w="6265">
                  <a:moveTo>
                    <a:pt x="3156" y="0"/>
                  </a:moveTo>
                  <a:cubicBezTo>
                    <a:pt x="3101" y="0"/>
                    <a:pt x="3044" y="2"/>
                    <a:pt x="2988" y="5"/>
                  </a:cubicBezTo>
                  <a:cubicBezTo>
                    <a:pt x="1295" y="99"/>
                    <a:pt x="0" y="1547"/>
                    <a:pt x="94" y="3240"/>
                  </a:cubicBezTo>
                  <a:cubicBezTo>
                    <a:pt x="149" y="4229"/>
                    <a:pt x="674" y="5069"/>
                    <a:pt x="1432" y="5590"/>
                  </a:cubicBezTo>
                  <a:cubicBezTo>
                    <a:pt x="1432" y="5590"/>
                    <a:pt x="1576" y="6147"/>
                    <a:pt x="1674" y="6264"/>
                  </a:cubicBezTo>
                  <a:cubicBezTo>
                    <a:pt x="2238" y="6922"/>
                    <a:pt x="3733" y="7343"/>
                    <a:pt x="4227" y="7351"/>
                  </a:cubicBezTo>
                  <a:cubicBezTo>
                    <a:pt x="4231" y="7351"/>
                    <a:pt x="4234" y="7352"/>
                    <a:pt x="4238" y="7352"/>
                  </a:cubicBezTo>
                  <a:cubicBezTo>
                    <a:pt x="4660" y="7352"/>
                    <a:pt x="5028" y="6955"/>
                    <a:pt x="5425" y="6299"/>
                  </a:cubicBezTo>
                  <a:cubicBezTo>
                    <a:pt x="6264" y="4920"/>
                    <a:pt x="6057" y="3390"/>
                    <a:pt x="5927" y="2628"/>
                  </a:cubicBezTo>
                  <a:cubicBezTo>
                    <a:pt x="5698" y="1139"/>
                    <a:pt x="4656" y="0"/>
                    <a:pt x="3156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092550" y="2623825"/>
              <a:ext cx="142600" cy="139800"/>
            </a:xfrm>
            <a:custGeom>
              <a:rect b="b" l="l" r="r" t="t"/>
              <a:pathLst>
                <a:path extrusionOk="0" h="5592" w="5704">
                  <a:moveTo>
                    <a:pt x="3166" y="1"/>
                  </a:moveTo>
                  <a:cubicBezTo>
                    <a:pt x="2956" y="1"/>
                    <a:pt x="2741" y="22"/>
                    <a:pt x="2524" y="68"/>
                  </a:cubicBezTo>
                  <a:cubicBezTo>
                    <a:pt x="1229" y="337"/>
                    <a:pt x="230" y="1460"/>
                    <a:pt x="109" y="2778"/>
                  </a:cubicBezTo>
                  <a:cubicBezTo>
                    <a:pt x="1" y="3964"/>
                    <a:pt x="567" y="4992"/>
                    <a:pt x="1439" y="5591"/>
                  </a:cubicBezTo>
                  <a:cubicBezTo>
                    <a:pt x="1406" y="5486"/>
                    <a:pt x="600" y="4288"/>
                    <a:pt x="1426" y="4023"/>
                  </a:cubicBezTo>
                  <a:lnTo>
                    <a:pt x="1426" y="4023"/>
                  </a:lnTo>
                  <a:cubicBezTo>
                    <a:pt x="1558" y="4175"/>
                    <a:pt x="1593" y="4409"/>
                    <a:pt x="1598" y="4651"/>
                  </a:cubicBezTo>
                  <a:cubicBezTo>
                    <a:pt x="1598" y="4651"/>
                    <a:pt x="2007" y="4612"/>
                    <a:pt x="1915" y="4133"/>
                  </a:cubicBezTo>
                  <a:cubicBezTo>
                    <a:pt x="1890" y="3999"/>
                    <a:pt x="1867" y="3876"/>
                    <a:pt x="1845" y="3765"/>
                  </a:cubicBezTo>
                  <a:cubicBezTo>
                    <a:pt x="1772" y="3393"/>
                    <a:pt x="1867" y="3017"/>
                    <a:pt x="2079" y="2701"/>
                  </a:cubicBezTo>
                  <a:cubicBezTo>
                    <a:pt x="2251" y="2447"/>
                    <a:pt x="2397" y="2094"/>
                    <a:pt x="2296" y="1698"/>
                  </a:cubicBezTo>
                  <a:lnTo>
                    <a:pt x="2296" y="1698"/>
                  </a:lnTo>
                  <a:cubicBezTo>
                    <a:pt x="2296" y="1699"/>
                    <a:pt x="2899" y="1968"/>
                    <a:pt x="3769" y="1968"/>
                  </a:cubicBezTo>
                  <a:cubicBezTo>
                    <a:pt x="4033" y="1968"/>
                    <a:pt x="4322" y="1943"/>
                    <a:pt x="4625" y="1879"/>
                  </a:cubicBezTo>
                  <a:cubicBezTo>
                    <a:pt x="5175" y="1764"/>
                    <a:pt x="5549" y="1556"/>
                    <a:pt x="5703" y="1384"/>
                  </a:cubicBezTo>
                  <a:cubicBezTo>
                    <a:pt x="5154" y="551"/>
                    <a:pt x="4223" y="1"/>
                    <a:pt x="3166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66525" y="2604550"/>
              <a:ext cx="75125" cy="70025"/>
            </a:xfrm>
            <a:custGeom>
              <a:rect b="b" l="l" r="r" t="t"/>
              <a:pathLst>
                <a:path extrusionOk="0" h="2801" w="3005">
                  <a:moveTo>
                    <a:pt x="1754" y="0"/>
                  </a:moveTo>
                  <a:cubicBezTo>
                    <a:pt x="1318" y="0"/>
                    <a:pt x="852" y="224"/>
                    <a:pt x="522" y="638"/>
                  </a:cubicBezTo>
                  <a:cubicBezTo>
                    <a:pt x="1" y="1295"/>
                    <a:pt x="21" y="2179"/>
                    <a:pt x="567" y="2613"/>
                  </a:cubicBezTo>
                  <a:cubicBezTo>
                    <a:pt x="729" y="2742"/>
                    <a:pt x="900" y="2800"/>
                    <a:pt x="1073" y="2800"/>
                  </a:cubicBezTo>
                  <a:cubicBezTo>
                    <a:pt x="1485" y="2800"/>
                    <a:pt x="1913" y="2475"/>
                    <a:pt x="2281" y="2013"/>
                  </a:cubicBezTo>
                  <a:cubicBezTo>
                    <a:pt x="2803" y="1357"/>
                    <a:pt x="3005" y="673"/>
                    <a:pt x="2457" y="237"/>
                  </a:cubicBezTo>
                  <a:cubicBezTo>
                    <a:pt x="2255" y="77"/>
                    <a:pt x="2010" y="0"/>
                    <a:pt x="175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1149950" y="2626300"/>
              <a:ext cx="110200" cy="89625"/>
            </a:xfrm>
            <a:custGeom>
              <a:rect b="b" l="l" r="r" t="t"/>
              <a:pathLst>
                <a:path extrusionOk="0" h="3585" w="4408">
                  <a:moveTo>
                    <a:pt x="1849" y="1"/>
                  </a:moveTo>
                  <a:cubicBezTo>
                    <a:pt x="1788" y="1"/>
                    <a:pt x="1725" y="3"/>
                    <a:pt x="1661" y="7"/>
                  </a:cubicBezTo>
                  <a:lnTo>
                    <a:pt x="0" y="1601"/>
                  </a:lnTo>
                  <a:cubicBezTo>
                    <a:pt x="0" y="1601"/>
                    <a:pt x="353" y="2587"/>
                    <a:pt x="213" y="3536"/>
                  </a:cubicBezTo>
                  <a:cubicBezTo>
                    <a:pt x="213" y="3536"/>
                    <a:pt x="513" y="3584"/>
                    <a:pt x="977" y="3584"/>
                  </a:cubicBezTo>
                  <a:cubicBezTo>
                    <a:pt x="1209" y="3584"/>
                    <a:pt x="1482" y="3572"/>
                    <a:pt x="1778" y="3536"/>
                  </a:cubicBezTo>
                  <a:cubicBezTo>
                    <a:pt x="1778" y="3536"/>
                    <a:pt x="1833" y="2610"/>
                    <a:pt x="1664" y="1601"/>
                  </a:cubicBezTo>
                  <a:lnTo>
                    <a:pt x="1664" y="1601"/>
                  </a:lnTo>
                  <a:cubicBezTo>
                    <a:pt x="1664" y="1601"/>
                    <a:pt x="2017" y="2382"/>
                    <a:pt x="2116" y="3454"/>
                  </a:cubicBezTo>
                  <a:cubicBezTo>
                    <a:pt x="2116" y="3454"/>
                    <a:pt x="2196" y="3464"/>
                    <a:pt x="2324" y="3464"/>
                  </a:cubicBezTo>
                  <a:cubicBezTo>
                    <a:pt x="2561" y="3464"/>
                    <a:pt x="2963" y="3429"/>
                    <a:pt x="3329" y="3229"/>
                  </a:cubicBezTo>
                  <a:cubicBezTo>
                    <a:pt x="3329" y="3229"/>
                    <a:pt x="3392" y="2523"/>
                    <a:pt x="3176" y="1959"/>
                  </a:cubicBezTo>
                  <a:lnTo>
                    <a:pt x="3176" y="1959"/>
                  </a:lnTo>
                  <a:cubicBezTo>
                    <a:pt x="3177" y="1959"/>
                    <a:pt x="3521" y="2425"/>
                    <a:pt x="3566" y="3172"/>
                  </a:cubicBezTo>
                  <a:cubicBezTo>
                    <a:pt x="3566" y="3172"/>
                    <a:pt x="3935" y="3130"/>
                    <a:pt x="4176" y="2861"/>
                  </a:cubicBezTo>
                  <a:cubicBezTo>
                    <a:pt x="4408" y="2599"/>
                    <a:pt x="3969" y="1"/>
                    <a:pt x="1849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089050" y="2717975"/>
              <a:ext cx="39500" cy="49825"/>
            </a:xfrm>
            <a:custGeom>
              <a:rect b="b" l="l" r="r" t="t"/>
              <a:pathLst>
                <a:path extrusionOk="0" h="1993" w="1580">
                  <a:moveTo>
                    <a:pt x="973" y="1"/>
                  </a:moveTo>
                  <a:cubicBezTo>
                    <a:pt x="773" y="1"/>
                    <a:pt x="572" y="78"/>
                    <a:pt x="445" y="278"/>
                  </a:cubicBezTo>
                  <a:cubicBezTo>
                    <a:pt x="1" y="973"/>
                    <a:pt x="632" y="1993"/>
                    <a:pt x="1185" y="1993"/>
                  </a:cubicBezTo>
                  <a:cubicBezTo>
                    <a:pt x="1192" y="1993"/>
                    <a:pt x="1200" y="1993"/>
                    <a:pt x="1207" y="1992"/>
                  </a:cubicBezTo>
                  <a:cubicBezTo>
                    <a:pt x="1506" y="1977"/>
                    <a:pt x="1579" y="1825"/>
                    <a:pt x="1579" y="1825"/>
                  </a:cubicBezTo>
                  <a:lnTo>
                    <a:pt x="1566" y="255"/>
                  </a:lnTo>
                  <a:cubicBezTo>
                    <a:pt x="1454" y="112"/>
                    <a:pt x="1214" y="1"/>
                    <a:pt x="973" y="1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065900" y="3010950"/>
              <a:ext cx="209425" cy="195225"/>
            </a:xfrm>
            <a:custGeom>
              <a:rect b="b" l="l" r="r" t="t"/>
              <a:pathLst>
                <a:path extrusionOk="0" h="7809" w="8377">
                  <a:moveTo>
                    <a:pt x="6338" y="1"/>
                  </a:moveTo>
                  <a:cubicBezTo>
                    <a:pt x="4866" y="1"/>
                    <a:pt x="2223" y="703"/>
                    <a:pt x="2223" y="703"/>
                  </a:cubicBezTo>
                  <a:cubicBezTo>
                    <a:pt x="2387" y="1015"/>
                    <a:pt x="2412" y="1356"/>
                    <a:pt x="1864" y="2151"/>
                  </a:cubicBezTo>
                  <a:cubicBezTo>
                    <a:pt x="1314" y="2946"/>
                    <a:pt x="205" y="4669"/>
                    <a:pt x="1" y="5994"/>
                  </a:cubicBezTo>
                  <a:cubicBezTo>
                    <a:pt x="438" y="6460"/>
                    <a:pt x="1062" y="7416"/>
                    <a:pt x="2961" y="7716"/>
                  </a:cubicBezTo>
                  <a:cubicBezTo>
                    <a:pt x="3362" y="7780"/>
                    <a:pt x="3748" y="7808"/>
                    <a:pt x="4116" y="7808"/>
                  </a:cubicBezTo>
                  <a:cubicBezTo>
                    <a:pt x="6262" y="7808"/>
                    <a:pt x="7827" y="6847"/>
                    <a:pt x="8376" y="6248"/>
                  </a:cubicBezTo>
                  <a:cubicBezTo>
                    <a:pt x="8376" y="6248"/>
                    <a:pt x="8341" y="5100"/>
                    <a:pt x="7863" y="3028"/>
                  </a:cubicBezTo>
                  <a:cubicBezTo>
                    <a:pt x="7574" y="1782"/>
                    <a:pt x="7414" y="1332"/>
                    <a:pt x="7299" y="360"/>
                  </a:cubicBezTo>
                  <a:cubicBezTo>
                    <a:pt x="7268" y="97"/>
                    <a:pt x="6883" y="1"/>
                    <a:pt x="633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196025" y="2812050"/>
              <a:ext cx="66675" cy="57300"/>
            </a:xfrm>
            <a:custGeom>
              <a:rect b="b" l="l" r="r" t="t"/>
              <a:pathLst>
                <a:path extrusionOk="0" h="2292" w="2667">
                  <a:moveTo>
                    <a:pt x="620" y="0"/>
                  </a:moveTo>
                  <a:cubicBezTo>
                    <a:pt x="447" y="0"/>
                    <a:pt x="238" y="28"/>
                    <a:pt x="0" y="111"/>
                  </a:cubicBezTo>
                  <a:cubicBezTo>
                    <a:pt x="0" y="111"/>
                    <a:pt x="1676" y="787"/>
                    <a:pt x="2667" y="2291"/>
                  </a:cubicBezTo>
                  <a:cubicBezTo>
                    <a:pt x="2667" y="2291"/>
                    <a:pt x="1928" y="645"/>
                    <a:pt x="1150" y="102"/>
                  </a:cubicBezTo>
                  <a:cubicBezTo>
                    <a:pt x="1150" y="10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1067400" y="2849025"/>
              <a:ext cx="236875" cy="447500"/>
            </a:xfrm>
            <a:custGeom>
              <a:rect b="b" l="l" r="r" t="t"/>
              <a:pathLst>
                <a:path extrusionOk="0" h="17900" w="9475">
                  <a:moveTo>
                    <a:pt x="821" y="0"/>
                  </a:moveTo>
                  <a:cubicBezTo>
                    <a:pt x="410" y="0"/>
                    <a:pt x="125" y="392"/>
                    <a:pt x="73" y="1514"/>
                  </a:cubicBezTo>
                  <a:cubicBezTo>
                    <a:pt x="1" y="3016"/>
                    <a:pt x="31" y="5794"/>
                    <a:pt x="460" y="7799"/>
                  </a:cubicBezTo>
                  <a:cubicBezTo>
                    <a:pt x="669" y="8770"/>
                    <a:pt x="1062" y="10275"/>
                    <a:pt x="2113" y="12018"/>
                  </a:cubicBezTo>
                  <a:cubicBezTo>
                    <a:pt x="2846" y="13236"/>
                    <a:pt x="3593" y="14132"/>
                    <a:pt x="4580" y="15154"/>
                  </a:cubicBezTo>
                  <a:cubicBezTo>
                    <a:pt x="4851" y="15433"/>
                    <a:pt x="4981" y="15707"/>
                    <a:pt x="5433" y="16299"/>
                  </a:cubicBezTo>
                  <a:cubicBezTo>
                    <a:pt x="5882" y="16892"/>
                    <a:pt x="6545" y="17467"/>
                    <a:pt x="7122" y="17702"/>
                  </a:cubicBezTo>
                  <a:cubicBezTo>
                    <a:pt x="7467" y="17845"/>
                    <a:pt x="7694" y="17899"/>
                    <a:pt x="7841" y="17899"/>
                  </a:cubicBezTo>
                  <a:cubicBezTo>
                    <a:pt x="7939" y="17899"/>
                    <a:pt x="8001" y="17875"/>
                    <a:pt x="8041" y="17837"/>
                  </a:cubicBezTo>
                  <a:cubicBezTo>
                    <a:pt x="8164" y="17719"/>
                    <a:pt x="8097" y="17568"/>
                    <a:pt x="7847" y="17430"/>
                  </a:cubicBezTo>
                  <a:cubicBezTo>
                    <a:pt x="7596" y="17293"/>
                    <a:pt x="7159" y="17106"/>
                    <a:pt x="6737" y="16656"/>
                  </a:cubicBezTo>
                  <a:lnTo>
                    <a:pt x="6737" y="16656"/>
                  </a:lnTo>
                  <a:cubicBezTo>
                    <a:pt x="6738" y="16656"/>
                    <a:pt x="7270" y="16985"/>
                    <a:pt x="7606" y="17154"/>
                  </a:cubicBezTo>
                  <a:cubicBezTo>
                    <a:pt x="7944" y="17323"/>
                    <a:pt x="8296" y="17435"/>
                    <a:pt x="8552" y="17483"/>
                  </a:cubicBezTo>
                  <a:cubicBezTo>
                    <a:pt x="8576" y="17488"/>
                    <a:pt x="8601" y="17490"/>
                    <a:pt x="8625" y="17490"/>
                  </a:cubicBezTo>
                  <a:cubicBezTo>
                    <a:pt x="8920" y="17490"/>
                    <a:pt x="9193" y="17191"/>
                    <a:pt x="8963" y="17057"/>
                  </a:cubicBezTo>
                  <a:cubicBezTo>
                    <a:pt x="8714" y="16912"/>
                    <a:pt x="8482" y="16867"/>
                    <a:pt x="7987" y="16609"/>
                  </a:cubicBezTo>
                  <a:cubicBezTo>
                    <a:pt x="7723" y="16474"/>
                    <a:pt x="7478" y="16307"/>
                    <a:pt x="7254" y="16115"/>
                  </a:cubicBezTo>
                  <a:lnTo>
                    <a:pt x="7254" y="16115"/>
                  </a:lnTo>
                  <a:cubicBezTo>
                    <a:pt x="7254" y="16115"/>
                    <a:pt x="7805" y="16366"/>
                    <a:pt x="8306" y="16487"/>
                  </a:cubicBezTo>
                  <a:cubicBezTo>
                    <a:pt x="8539" y="16545"/>
                    <a:pt x="8713" y="16564"/>
                    <a:pt x="8848" y="16564"/>
                  </a:cubicBezTo>
                  <a:cubicBezTo>
                    <a:pt x="9004" y="16564"/>
                    <a:pt x="9109" y="16538"/>
                    <a:pt x="9190" y="16516"/>
                  </a:cubicBezTo>
                  <a:cubicBezTo>
                    <a:pt x="9341" y="16472"/>
                    <a:pt x="9474" y="16218"/>
                    <a:pt x="9142" y="16078"/>
                  </a:cubicBezTo>
                  <a:cubicBezTo>
                    <a:pt x="8843" y="15953"/>
                    <a:pt x="8410" y="15923"/>
                    <a:pt x="7877" y="15595"/>
                  </a:cubicBezTo>
                  <a:cubicBezTo>
                    <a:pt x="7489" y="15356"/>
                    <a:pt x="7249" y="15136"/>
                    <a:pt x="7336" y="15107"/>
                  </a:cubicBezTo>
                  <a:cubicBezTo>
                    <a:pt x="7342" y="15105"/>
                    <a:pt x="7350" y="15104"/>
                    <a:pt x="7358" y="15104"/>
                  </a:cubicBezTo>
                  <a:cubicBezTo>
                    <a:pt x="7457" y="15104"/>
                    <a:pt x="7671" y="15240"/>
                    <a:pt x="8036" y="15266"/>
                  </a:cubicBezTo>
                  <a:cubicBezTo>
                    <a:pt x="8060" y="15268"/>
                    <a:pt x="8084" y="15269"/>
                    <a:pt x="8109" y="15269"/>
                  </a:cubicBezTo>
                  <a:cubicBezTo>
                    <a:pt x="8462" y="15269"/>
                    <a:pt x="8801" y="15082"/>
                    <a:pt x="8801" y="14884"/>
                  </a:cubicBezTo>
                  <a:cubicBezTo>
                    <a:pt x="8799" y="14670"/>
                    <a:pt x="8719" y="14775"/>
                    <a:pt x="8335" y="14686"/>
                  </a:cubicBezTo>
                  <a:cubicBezTo>
                    <a:pt x="7950" y="14598"/>
                    <a:pt x="7651" y="14376"/>
                    <a:pt x="7100" y="14294"/>
                  </a:cubicBezTo>
                  <a:cubicBezTo>
                    <a:pt x="6614" y="14220"/>
                    <a:pt x="6300" y="14157"/>
                    <a:pt x="5884" y="13970"/>
                  </a:cubicBezTo>
                  <a:cubicBezTo>
                    <a:pt x="5468" y="13781"/>
                    <a:pt x="4545" y="12683"/>
                    <a:pt x="3849" y="11535"/>
                  </a:cubicBezTo>
                  <a:cubicBezTo>
                    <a:pt x="3025" y="10182"/>
                    <a:pt x="2475" y="8227"/>
                    <a:pt x="2353" y="7348"/>
                  </a:cubicBezTo>
                  <a:cubicBezTo>
                    <a:pt x="2089" y="5455"/>
                    <a:pt x="2128" y="2849"/>
                    <a:pt x="2203" y="1942"/>
                  </a:cubicBezTo>
                  <a:cubicBezTo>
                    <a:pt x="2293" y="852"/>
                    <a:pt x="1834" y="381"/>
                    <a:pt x="1279" y="122"/>
                  </a:cubicBezTo>
                  <a:cubicBezTo>
                    <a:pt x="1114" y="45"/>
                    <a:pt x="960" y="0"/>
                    <a:pt x="821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772900" y="3235250"/>
              <a:ext cx="1610525" cy="962075"/>
            </a:xfrm>
            <a:custGeom>
              <a:rect b="b" l="l" r="r" t="t"/>
              <a:pathLst>
                <a:path extrusionOk="0" h="38483" w="64421">
                  <a:moveTo>
                    <a:pt x="57900" y="1"/>
                  </a:moveTo>
                  <a:cubicBezTo>
                    <a:pt x="57325" y="1"/>
                    <a:pt x="56804" y="130"/>
                    <a:pt x="56388" y="419"/>
                  </a:cubicBezTo>
                  <a:lnTo>
                    <a:pt x="51324" y="3378"/>
                  </a:lnTo>
                  <a:cubicBezTo>
                    <a:pt x="51317" y="3381"/>
                    <a:pt x="51317" y="3381"/>
                    <a:pt x="51315" y="3386"/>
                  </a:cubicBezTo>
                  <a:lnTo>
                    <a:pt x="48877" y="4769"/>
                  </a:lnTo>
                  <a:cubicBezTo>
                    <a:pt x="48847" y="4788"/>
                    <a:pt x="48819" y="4811"/>
                    <a:pt x="48794" y="4836"/>
                  </a:cubicBezTo>
                  <a:lnTo>
                    <a:pt x="45063" y="6991"/>
                  </a:lnTo>
                  <a:lnTo>
                    <a:pt x="44747" y="7172"/>
                  </a:lnTo>
                  <a:cubicBezTo>
                    <a:pt x="44746" y="7174"/>
                    <a:pt x="44744" y="7177"/>
                    <a:pt x="44741" y="7179"/>
                  </a:cubicBezTo>
                  <a:lnTo>
                    <a:pt x="9799" y="27342"/>
                  </a:lnTo>
                  <a:lnTo>
                    <a:pt x="9796" y="27335"/>
                  </a:lnTo>
                  <a:lnTo>
                    <a:pt x="2562" y="35569"/>
                  </a:lnTo>
                  <a:lnTo>
                    <a:pt x="0" y="38482"/>
                  </a:lnTo>
                  <a:lnTo>
                    <a:pt x="0" y="38482"/>
                  </a:lnTo>
                  <a:lnTo>
                    <a:pt x="14635" y="35579"/>
                  </a:lnTo>
                  <a:lnTo>
                    <a:pt x="63413" y="7389"/>
                  </a:lnTo>
                  <a:cubicBezTo>
                    <a:pt x="64230" y="6824"/>
                    <a:pt x="64421" y="5839"/>
                    <a:pt x="64202" y="4731"/>
                  </a:cubicBezTo>
                  <a:cubicBezTo>
                    <a:pt x="63745" y="2332"/>
                    <a:pt x="60339" y="1"/>
                    <a:pt x="5790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772900" y="3843750"/>
              <a:ext cx="486950" cy="294300"/>
            </a:xfrm>
            <a:custGeom>
              <a:rect b="b" l="l" r="r" t="t"/>
              <a:pathLst>
                <a:path extrusionOk="0" h="11772" w="19478">
                  <a:moveTo>
                    <a:pt x="12051" y="1"/>
                  </a:moveTo>
                  <a:cubicBezTo>
                    <a:pt x="11314" y="1"/>
                    <a:pt x="10549" y="191"/>
                    <a:pt x="9796" y="624"/>
                  </a:cubicBezTo>
                  <a:lnTo>
                    <a:pt x="0" y="11772"/>
                  </a:lnTo>
                  <a:lnTo>
                    <a:pt x="0" y="11772"/>
                  </a:lnTo>
                  <a:lnTo>
                    <a:pt x="14633" y="8869"/>
                  </a:lnTo>
                  <a:cubicBezTo>
                    <a:pt x="19478" y="6080"/>
                    <a:pt x="16214" y="1"/>
                    <a:pt x="12051" y="1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772900" y="3942075"/>
              <a:ext cx="437150" cy="195975"/>
            </a:xfrm>
            <a:custGeom>
              <a:rect b="b" l="l" r="r" t="t"/>
              <a:pathLst>
                <a:path extrusionOk="0" h="7839" w="17486">
                  <a:moveTo>
                    <a:pt x="15228" y="1"/>
                  </a:moveTo>
                  <a:lnTo>
                    <a:pt x="0" y="7839"/>
                  </a:lnTo>
                  <a:lnTo>
                    <a:pt x="14635" y="4935"/>
                  </a:lnTo>
                  <a:cubicBezTo>
                    <a:pt x="17475" y="3299"/>
                    <a:pt x="17485" y="2168"/>
                    <a:pt x="15228" y="1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772900" y="4065175"/>
              <a:ext cx="101800" cy="72875"/>
            </a:xfrm>
            <a:custGeom>
              <a:rect b="b" l="l" r="r" t="t"/>
              <a:pathLst>
                <a:path extrusionOk="0" h="2915" w="4072">
                  <a:moveTo>
                    <a:pt x="2562" y="1"/>
                  </a:moveTo>
                  <a:lnTo>
                    <a:pt x="0" y="2915"/>
                  </a:lnTo>
                  <a:lnTo>
                    <a:pt x="4072" y="2106"/>
                  </a:lnTo>
                  <a:lnTo>
                    <a:pt x="2939" y="1942"/>
                  </a:lnTo>
                  <a:lnTo>
                    <a:pt x="3534" y="1371"/>
                  </a:lnTo>
                  <a:lnTo>
                    <a:pt x="3534" y="1371"/>
                  </a:lnTo>
                  <a:lnTo>
                    <a:pt x="2600" y="1399"/>
                  </a:lnTo>
                  <a:lnTo>
                    <a:pt x="3016" y="604"/>
                  </a:lnTo>
                  <a:lnTo>
                    <a:pt x="2291" y="846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6017875" y="3260625"/>
              <a:ext cx="1164725" cy="804825"/>
            </a:xfrm>
            <a:custGeom>
              <a:rect b="b" l="l" r="r" t="t"/>
              <a:pathLst>
                <a:path extrusionOk="0" h="32193" w="46589">
                  <a:moveTo>
                    <a:pt x="46589" y="8095"/>
                  </a:moveTo>
                  <a:lnTo>
                    <a:pt x="46547" y="8119"/>
                  </a:lnTo>
                  <a:lnTo>
                    <a:pt x="46547" y="8119"/>
                  </a:lnTo>
                  <a:cubicBezTo>
                    <a:pt x="46561" y="8112"/>
                    <a:pt x="46575" y="8104"/>
                    <a:pt x="46589" y="8095"/>
                  </a:cubicBezTo>
                  <a:close/>
                  <a:moveTo>
                    <a:pt x="41516" y="0"/>
                  </a:moveTo>
                  <a:lnTo>
                    <a:pt x="38997" y="1450"/>
                  </a:lnTo>
                  <a:lnTo>
                    <a:pt x="0" y="23952"/>
                  </a:lnTo>
                  <a:cubicBezTo>
                    <a:pt x="144" y="23870"/>
                    <a:pt x="309" y="23831"/>
                    <a:pt x="490" y="23831"/>
                  </a:cubicBezTo>
                  <a:cubicBezTo>
                    <a:pt x="1701" y="23831"/>
                    <a:pt x="3638" y="25566"/>
                    <a:pt x="4720" y="27662"/>
                  </a:cubicBezTo>
                  <a:cubicBezTo>
                    <a:pt x="5420" y="29018"/>
                    <a:pt x="5990" y="31528"/>
                    <a:pt x="4836" y="32193"/>
                  </a:cubicBezTo>
                  <a:lnTo>
                    <a:pt x="44181" y="9488"/>
                  </a:lnTo>
                  <a:lnTo>
                    <a:pt x="45496" y="8723"/>
                  </a:lnTo>
                  <a:lnTo>
                    <a:pt x="46547" y="8119"/>
                  </a:lnTo>
                  <a:lnTo>
                    <a:pt x="46547" y="8119"/>
                  </a:lnTo>
                  <a:cubicBezTo>
                    <a:pt x="46464" y="8162"/>
                    <a:pt x="46372" y="8183"/>
                    <a:pt x="46273" y="8183"/>
                  </a:cubicBezTo>
                  <a:cubicBezTo>
                    <a:pt x="44419" y="8183"/>
                    <a:pt x="40028" y="969"/>
                    <a:pt x="415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135875" y="3418550"/>
              <a:ext cx="1019400" cy="646900"/>
            </a:xfrm>
            <a:custGeom>
              <a:rect b="b" l="l" r="r" t="t"/>
              <a:pathLst>
                <a:path extrusionOk="0" h="25876" w="40776">
                  <a:moveTo>
                    <a:pt x="37548" y="0"/>
                  </a:moveTo>
                  <a:lnTo>
                    <a:pt x="0" y="21345"/>
                  </a:lnTo>
                  <a:cubicBezTo>
                    <a:pt x="660" y="22563"/>
                    <a:pt x="1257" y="25219"/>
                    <a:pt x="116" y="25876"/>
                  </a:cubicBezTo>
                  <a:lnTo>
                    <a:pt x="39461" y="3171"/>
                  </a:lnTo>
                  <a:lnTo>
                    <a:pt x="40776" y="2406"/>
                  </a:lnTo>
                  <a:lnTo>
                    <a:pt x="37548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7033075" y="3155125"/>
              <a:ext cx="350350" cy="310100"/>
            </a:xfrm>
            <a:custGeom>
              <a:rect b="b" l="l" r="r" t="t"/>
              <a:pathLst>
                <a:path extrusionOk="0" h="12404" w="14014">
                  <a:moveTo>
                    <a:pt x="8665" y="0"/>
                  </a:moveTo>
                  <a:cubicBezTo>
                    <a:pt x="8273" y="0"/>
                    <a:pt x="7897" y="107"/>
                    <a:pt x="7553" y="346"/>
                  </a:cubicBezTo>
                  <a:lnTo>
                    <a:pt x="917" y="4210"/>
                  </a:lnTo>
                  <a:cubicBezTo>
                    <a:pt x="908" y="4213"/>
                    <a:pt x="908" y="4213"/>
                    <a:pt x="906" y="4220"/>
                  </a:cubicBezTo>
                  <a:cubicBezTo>
                    <a:pt x="1" y="4807"/>
                    <a:pt x="1277" y="7707"/>
                    <a:pt x="2826" y="9891"/>
                  </a:cubicBezTo>
                  <a:cubicBezTo>
                    <a:pt x="3823" y="11297"/>
                    <a:pt x="4938" y="12403"/>
                    <a:pt x="5664" y="12403"/>
                  </a:cubicBezTo>
                  <a:cubicBezTo>
                    <a:pt x="5780" y="12403"/>
                    <a:pt x="5886" y="12375"/>
                    <a:pt x="5981" y="12315"/>
                  </a:cubicBezTo>
                  <a:lnTo>
                    <a:pt x="13005" y="8223"/>
                  </a:lnTo>
                  <a:cubicBezTo>
                    <a:pt x="13823" y="7659"/>
                    <a:pt x="14014" y="6673"/>
                    <a:pt x="13795" y="5565"/>
                  </a:cubicBezTo>
                  <a:cubicBezTo>
                    <a:pt x="13318" y="3068"/>
                    <a:pt x="10764" y="0"/>
                    <a:pt x="8665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7042650" y="3155125"/>
              <a:ext cx="338775" cy="207900"/>
            </a:xfrm>
            <a:custGeom>
              <a:rect b="b" l="l" r="r" t="t"/>
              <a:pathLst>
                <a:path extrusionOk="0" h="8316" w="13551">
                  <a:moveTo>
                    <a:pt x="8283" y="0"/>
                  </a:moveTo>
                  <a:cubicBezTo>
                    <a:pt x="7890" y="0"/>
                    <a:pt x="7514" y="107"/>
                    <a:pt x="7170" y="346"/>
                  </a:cubicBezTo>
                  <a:lnTo>
                    <a:pt x="534" y="4210"/>
                  </a:lnTo>
                  <a:cubicBezTo>
                    <a:pt x="525" y="4213"/>
                    <a:pt x="525" y="4213"/>
                    <a:pt x="523" y="4220"/>
                  </a:cubicBezTo>
                  <a:cubicBezTo>
                    <a:pt x="1" y="4559"/>
                    <a:pt x="208" y="5674"/>
                    <a:pt x="774" y="6975"/>
                  </a:cubicBezTo>
                  <a:lnTo>
                    <a:pt x="5135" y="8315"/>
                  </a:lnTo>
                  <a:lnTo>
                    <a:pt x="12064" y="4153"/>
                  </a:lnTo>
                  <a:cubicBezTo>
                    <a:pt x="12064" y="4153"/>
                    <a:pt x="13372" y="4898"/>
                    <a:pt x="13277" y="7448"/>
                  </a:cubicBezTo>
                  <a:cubicBezTo>
                    <a:pt x="13522" y="6918"/>
                    <a:pt x="13551" y="6267"/>
                    <a:pt x="13412" y="5565"/>
                  </a:cubicBezTo>
                  <a:cubicBezTo>
                    <a:pt x="12936" y="3068"/>
                    <a:pt x="10381" y="0"/>
                    <a:pt x="8283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991950" y="3259550"/>
              <a:ext cx="210200" cy="240350"/>
            </a:xfrm>
            <a:custGeom>
              <a:rect b="b" l="l" r="r" t="t"/>
              <a:pathLst>
                <a:path extrusionOk="0" h="9614" w="8408">
                  <a:moveTo>
                    <a:pt x="46" y="1470"/>
                  </a:moveTo>
                  <a:cubicBezTo>
                    <a:pt x="29" y="1477"/>
                    <a:pt x="14" y="1486"/>
                    <a:pt x="0" y="1497"/>
                  </a:cubicBezTo>
                  <a:lnTo>
                    <a:pt x="46" y="1470"/>
                  </a:lnTo>
                  <a:close/>
                  <a:moveTo>
                    <a:pt x="2831" y="1"/>
                  </a:moveTo>
                  <a:cubicBezTo>
                    <a:pt x="2678" y="1"/>
                    <a:pt x="2546" y="32"/>
                    <a:pt x="2441" y="97"/>
                  </a:cubicBezTo>
                  <a:lnTo>
                    <a:pt x="46" y="1470"/>
                  </a:lnTo>
                  <a:lnTo>
                    <a:pt x="46" y="1470"/>
                  </a:lnTo>
                  <a:cubicBezTo>
                    <a:pt x="54" y="1467"/>
                    <a:pt x="63" y="1465"/>
                    <a:pt x="72" y="1463"/>
                  </a:cubicBezTo>
                  <a:lnTo>
                    <a:pt x="80" y="1460"/>
                  </a:lnTo>
                  <a:cubicBezTo>
                    <a:pt x="152" y="1430"/>
                    <a:pt x="230" y="1416"/>
                    <a:pt x="313" y="1416"/>
                  </a:cubicBezTo>
                  <a:cubicBezTo>
                    <a:pt x="1045" y="1416"/>
                    <a:pt x="2170" y="2538"/>
                    <a:pt x="3168" y="3958"/>
                  </a:cubicBezTo>
                  <a:cubicBezTo>
                    <a:pt x="4710" y="6145"/>
                    <a:pt x="5962" y="9044"/>
                    <a:pt x="5043" y="9613"/>
                  </a:cubicBezTo>
                  <a:lnTo>
                    <a:pt x="5686" y="9244"/>
                  </a:lnTo>
                  <a:lnTo>
                    <a:pt x="7489" y="8215"/>
                  </a:lnTo>
                  <a:cubicBezTo>
                    <a:pt x="8408" y="7645"/>
                    <a:pt x="7718" y="4564"/>
                    <a:pt x="6175" y="2377"/>
                  </a:cubicBezTo>
                  <a:cubicBezTo>
                    <a:pt x="5193" y="976"/>
                    <a:pt x="3688" y="1"/>
                    <a:pt x="2831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946250" y="3284675"/>
              <a:ext cx="236600" cy="241900"/>
            </a:xfrm>
            <a:custGeom>
              <a:rect b="b" l="l" r="r" t="t"/>
              <a:pathLst>
                <a:path extrusionOk="0" h="9676" w="9464">
                  <a:moveTo>
                    <a:pt x="31" y="1542"/>
                  </a:moveTo>
                  <a:cubicBezTo>
                    <a:pt x="20" y="1547"/>
                    <a:pt x="10" y="1553"/>
                    <a:pt x="0" y="1559"/>
                  </a:cubicBezTo>
                  <a:lnTo>
                    <a:pt x="31" y="1542"/>
                  </a:lnTo>
                  <a:close/>
                  <a:moveTo>
                    <a:pt x="2968" y="1"/>
                  </a:moveTo>
                  <a:cubicBezTo>
                    <a:pt x="2778" y="1"/>
                    <a:pt x="2601" y="47"/>
                    <a:pt x="2440" y="147"/>
                  </a:cubicBezTo>
                  <a:lnTo>
                    <a:pt x="31" y="1542"/>
                  </a:lnTo>
                  <a:lnTo>
                    <a:pt x="31" y="1542"/>
                  </a:lnTo>
                  <a:cubicBezTo>
                    <a:pt x="116" y="1496"/>
                    <a:pt x="211" y="1474"/>
                    <a:pt x="312" y="1474"/>
                  </a:cubicBezTo>
                  <a:cubicBezTo>
                    <a:pt x="2172" y="1474"/>
                    <a:pt x="6562" y="8733"/>
                    <a:pt x="5044" y="9676"/>
                  </a:cubicBezTo>
                  <a:lnTo>
                    <a:pt x="7484" y="8266"/>
                  </a:lnTo>
                  <a:cubicBezTo>
                    <a:pt x="9463" y="7036"/>
                    <a:pt x="5300" y="1"/>
                    <a:pt x="2968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888175" y="3318950"/>
              <a:ext cx="235600" cy="240625"/>
            </a:xfrm>
            <a:custGeom>
              <a:rect b="b" l="l" r="r" t="t"/>
              <a:pathLst>
                <a:path extrusionOk="0" h="9625" w="9424">
                  <a:moveTo>
                    <a:pt x="76" y="1487"/>
                  </a:moveTo>
                  <a:cubicBezTo>
                    <a:pt x="50" y="1500"/>
                    <a:pt x="26" y="1514"/>
                    <a:pt x="1" y="1530"/>
                  </a:cubicBezTo>
                  <a:lnTo>
                    <a:pt x="76" y="1487"/>
                  </a:lnTo>
                  <a:close/>
                  <a:moveTo>
                    <a:pt x="2888" y="0"/>
                  </a:moveTo>
                  <a:cubicBezTo>
                    <a:pt x="2714" y="0"/>
                    <a:pt x="2553" y="44"/>
                    <a:pt x="2409" y="136"/>
                  </a:cubicBezTo>
                  <a:lnTo>
                    <a:pt x="76" y="1487"/>
                  </a:lnTo>
                  <a:lnTo>
                    <a:pt x="76" y="1487"/>
                  </a:lnTo>
                  <a:cubicBezTo>
                    <a:pt x="252" y="1393"/>
                    <a:pt x="443" y="1349"/>
                    <a:pt x="644" y="1349"/>
                  </a:cubicBezTo>
                  <a:cubicBezTo>
                    <a:pt x="3163" y="1349"/>
                    <a:pt x="7245" y="8265"/>
                    <a:pt x="5073" y="9625"/>
                  </a:cubicBezTo>
                  <a:lnTo>
                    <a:pt x="7509" y="8241"/>
                  </a:lnTo>
                  <a:cubicBezTo>
                    <a:pt x="7541" y="8223"/>
                    <a:pt x="7568" y="8200"/>
                    <a:pt x="7593" y="8175"/>
                  </a:cubicBezTo>
                  <a:cubicBezTo>
                    <a:pt x="9424" y="6993"/>
                    <a:pt x="5102" y="0"/>
                    <a:pt x="2888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888175" y="3259550"/>
              <a:ext cx="282850" cy="195825"/>
            </a:xfrm>
            <a:custGeom>
              <a:rect b="b" l="l" r="r" t="t"/>
              <a:pathLst>
                <a:path extrusionOk="0" h="7833" w="11314">
                  <a:moveTo>
                    <a:pt x="4197" y="1470"/>
                  </a:moveTo>
                  <a:cubicBezTo>
                    <a:pt x="4180" y="1477"/>
                    <a:pt x="4165" y="1486"/>
                    <a:pt x="4151" y="1497"/>
                  </a:cubicBezTo>
                  <a:lnTo>
                    <a:pt x="4197" y="1470"/>
                  </a:lnTo>
                  <a:close/>
                  <a:moveTo>
                    <a:pt x="74" y="3863"/>
                  </a:moveTo>
                  <a:cubicBezTo>
                    <a:pt x="50" y="3877"/>
                    <a:pt x="25" y="3891"/>
                    <a:pt x="1" y="3906"/>
                  </a:cubicBezTo>
                  <a:lnTo>
                    <a:pt x="74" y="3863"/>
                  </a:lnTo>
                  <a:close/>
                  <a:moveTo>
                    <a:pt x="6982" y="1"/>
                  </a:moveTo>
                  <a:cubicBezTo>
                    <a:pt x="6829" y="1"/>
                    <a:pt x="6697" y="32"/>
                    <a:pt x="6592" y="97"/>
                  </a:cubicBezTo>
                  <a:lnTo>
                    <a:pt x="4197" y="1470"/>
                  </a:lnTo>
                  <a:lnTo>
                    <a:pt x="4197" y="1470"/>
                  </a:lnTo>
                  <a:cubicBezTo>
                    <a:pt x="4205" y="1467"/>
                    <a:pt x="4214" y="1465"/>
                    <a:pt x="4223" y="1463"/>
                  </a:cubicBezTo>
                  <a:lnTo>
                    <a:pt x="4231" y="1460"/>
                  </a:lnTo>
                  <a:lnTo>
                    <a:pt x="4233" y="1460"/>
                  </a:lnTo>
                  <a:lnTo>
                    <a:pt x="2430" y="2502"/>
                  </a:lnTo>
                  <a:cubicBezTo>
                    <a:pt x="2424" y="2507"/>
                    <a:pt x="2415" y="2509"/>
                    <a:pt x="2409" y="2512"/>
                  </a:cubicBezTo>
                  <a:lnTo>
                    <a:pt x="74" y="3863"/>
                  </a:lnTo>
                  <a:lnTo>
                    <a:pt x="74" y="3863"/>
                  </a:lnTo>
                  <a:cubicBezTo>
                    <a:pt x="251" y="3769"/>
                    <a:pt x="442" y="3725"/>
                    <a:pt x="643" y="3725"/>
                  </a:cubicBezTo>
                  <a:cubicBezTo>
                    <a:pt x="2008" y="3725"/>
                    <a:pt x="3829" y="5755"/>
                    <a:pt x="4868" y="7832"/>
                  </a:cubicBezTo>
                  <a:lnTo>
                    <a:pt x="11314" y="4140"/>
                  </a:lnTo>
                  <a:cubicBezTo>
                    <a:pt x="11043" y="3520"/>
                    <a:pt x="10712" y="2930"/>
                    <a:pt x="10326" y="2377"/>
                  </a:cubicBezTo>
                  <a:cubicBezTo>
                    <a:pt x="9344" y="976"/>
                    <a:pt x="7839" y="1"/>
                    <a:pt x="6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4509600" y="4282650"/>
              <a:ext cx="1018225" cy="535600"/>
            </a:xfrm>
            <a:custGeom>
              <a:rect b="b" l="l" r="r" t="t"/>
              <a:pathLst>
                <a:path extrusionOk="0" h="21424" w="40729">
                  <a:moveTo>
                    <a:pt x="20367" y="0"/>
                  </a:moveTo>
                  <a:cubicBezTo>
                    <a:pt x="15619" y="0"/>
                    <a:pt x="10870" y="1046"/>
                    <a:pt x="7245" y="3138"/>
                  </a:cubicBezTo>
                  <a:cubicBezTo>
                    <a:pt x="1" y="7321"/>
                    <a:pt x="1" y="14103"/>
                    <a:pt x="7245" y="18287"/>
                  </a:cubicBezTo>
                  <a:cubicBezTo>
                    <a:pt x="10868" y="20378"/>
                    <a:pt x="15616" y="21424"/>
                    <a:pt x="20363" y="21424"/>
                  </a:cubicBezTo>
                  <a:cubicBezTo>
                    <a:pt x="25111" y="21424"/>
                    <a:pt x="29860" y="20378"/>
                    <a:pt x="33483" y="18287"/>
                  </a:cubicBezTo>
                  <a:cubicBezTo>
                    <a:pt x="40728" y="14103"/>
                    <a:pt x="40728" y="7321"/>
                    <a:pt x="33483" y="3138"/>
                  </a:cubicBezTo>
                  <a:cubicBezTo>
                    <a:pt x="29862" y="1046"/>
                    <a:pt x="25115" y="0"/>
                    <a:pt x="203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4536125" y="3783950"/>
              <a:ext cx="965075" cy="919850"/>
            </a:xfrm>
            <a:custGeom>
              <a:rect b="b" l="l" r="r" t="t"/>
              <a:pathLst>
                <a:path extrusionOk="0" h="36794" w="38603">
                  <a:moveTo>
                    <a:pt x="19305" y="1"/>
                  </a:moveTo>
                  <a:cubicBezTo>
                    <a:pt x="15773" y="1"/>
                    <a:pt x="12240" y="718"/>
                    <a:pt x="9412" y="2151"/>
                  </a:cubicBezTo>
                  <a:lnTo>
                    <a:pt x="9412" y="2139"/>
                  </a:lnTo>
                  <a:cubicBezTo>
                    <a:pt x="6729" y="3484"/>
                    <a:pt x="1461" y="6688"/>
                    <a:pt x="713" y="13793"/>
                  </a:cubicBezTo>
                  <a:cubicBezTo>
                    <a:pt x="1" y="20551"/>
                    <a:pt x="3504" y="29964"/>
                    <a:pt x="9351" y="34044"/>
                  </a:cubicBezTo>
                  <a:cubicBezTo>
                    <a:pt x="9377" y="34064"/>
                    <a:pt x="9406" y="34083"/>
                    <a:pt x="9432" y="34101"/>
                  </a:cubicBezTo>
                  <a:cubicBezTo>
                    <a:pt x="9703" y="34288"/>
                    <a:pt x="9979" y="34467"/>
                    <a:pt x="10259" y="34631"/>
                  </a:cubicBezTo>
                  <a:cubicBezTo>
                    <a:pt x="12757" y="36073"/>
                    <a:pt x="16031" y="36793"/>
                    <a:pt x="19305" y="36793"/>
                  </a:cubicBezTo>
                  <a:cubicBezTo>
                    <a:pt x="22578" y="36793"/>
                    <a:pt x="25852" y="36073"/>
                    <a:pt x="28351" y="34631"/>
                  </a:cubicBezTo>
                  <a:cubicBezTo>
                    <a:pt x="28398" y="34602"/>
                    <a:pt x="28436" y="34574"/>
                    <a:pt x="28481" y="34547"/>
                  </a:cubicBezTo>
                  <a:cubicBezTo>
                    <a:pt x="28697" y="34418"/>
                    <a:pt x="28910" y="34281"/>
                    <a:pt x="29119" y="34139"/>
                  </a:cubicBezTo>
                  <a:cubicBezTo>
                    <a:pt x="29178" y="34098"/>
                    <a:pt x="29238" y="34058"/>
                    <a:pt x="29295" y="34017"/>
                  </a:cubicBezTo>
                  <a:cubicBezTo>
                    <a:pt x="35116" y="29921"/>
                    <a:pt x="38603" y="20536"/>
                    <a:pt x="37891" y="13793"/>
                  </a:cubicBezTo>
                  <a:cubicBezTo>
                    <a:pt x="37142" y="6690"/>
                    <a:pt x="31874" y="3484"/>
                    <a:pt x="29193" y="2139"/>
                  </a:cubicBezTo>
                  <a:lnTo>
                    <a:pt x="29193" y="2149"/>
                  </a:lnTo>
                  <a:cubicBezTo>
                    <a:pt x="26366" y="717"/>
                    <a:pt x="22835" y="1"/>
                    <a:pt x="19305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914650" y="3945850"/>
              <a:ext cx="208200" cy="109550"/>
            </a:xfrm>
            <a:custGeom>
              <a:rect b="b" l="l" r="r" t="t"/>
              <a:pathLst>
                <a:path extrusionOk="0" h="4382" w="8328">
                  <a:moveTo>
                    <a:pt x="4163" y="0"/>
                  </a:moveTo>
                  <a:cubicBezTo>
                    <a:pt x="3193" y="0"/>
                    <a:pt x="2222" y="214"/>
                    <a:pt x="1481" y="642"/>
                  </a:cubicBezTo>
                  <a:cubicBezTo>
                    <a:pt x="1" y="1497"/>
                    <a:pt x="1" y="2884"/>
                    <a:pt x="1481" y="3739"/>
                  </a:cubicBezTo>
                  <a:cubicBezTo>
                    <a:pt x="2222" y="4167"/>
                    <a:pt x="3193" y="4381"/>
                    <a:pt x="4163" y="4381"/>
                  </a:cubicBezTo>
                  <a:cubicBezTo>
                    <a:pt x="5134" y="4381"/>
                    <a:pt x="6105" y="4167"/>
                    <a:pt x="6846" y="3739"/>
                  </a:cubicBezTo>
                  <a:cubicBezTo>
                    <a:pt x="8328" y="2882"/>
                    <a:pt x="8326" y="1497"/>
                    <a:pt x="6846" y="642"/>
                  </a:cubicBezTo>
                  <a:cubicBezTo>
                    <a:pt x="6105" y="214"/>
                    <a:pt x="5134" y="0"/>
                    <a:pt x="416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771375" y="3690050"/>
              <a:ext cx="338750" cy="323725"/>
            </a:xfrm>
            <a:custGeom>
              <a:rect b="b" l="l" r="r" t="t"/>
              <a:pathLst>
                <a:path extrusionOk="0" h="12949" w="13550">
                  <a:moveTo>
                    <a:pt x="2445" y="0"/>
                  </a:moveTo>
                  <a:cubicBezTo>
                    <a:pt x="2445" y="1"/>
                    <a:pt x="1" y="5895"/>
                    <a:pt x="2609" y="9387"/>
                  </a:cubicBezTo>
                  <a:cubicBezTo>
                    <a:pt x="5215" y="12879"/>
                    <a:pt x="9895" y="12949"/>
                    <a:pt x="9895" y="12949"/>
                  </a:cubicBezTo>
                  <a:cubicBezTo>
                    <a:pt x="9895" y="12949"/>
                    <a:pt x="13549" y="9034"/>
                    <a:pt x="10931" y="4832"/>
                  </a:cubicBezTo>
                  <a:cubicBezTo>
                    <a:pt x="8260" y="547"/>
                    <a:pt x="2445" y="0"/>
                    <a:pt x="24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771425" y="3690050"/>
              <a:ext cx="247350" cy="323725"/>
            </a:xfrm>
            <a:custGeom>
              <a:rect b="b" l="l" r="r" t="t"/>
              <a:pathLst>
                <a:path extrusionOk="0" h="12949" w="9894">
                  <a:moveTo>
                    <a:pt x="2443" y="0"/>
                  </a:moveTo>
                  <a:cubicBezTo>
                    <a:pt x="2443" y="1"/>
                    <a:pt x="0" y="5895"/>
                    <a:pt x="2607" y="9387"/>
                  </a:cubicBezTo>
                  <a:cubicBezTo>
                    <a:pt x="5213" y="12879"/>
                    <a:pt x="9893" y="12949"/>
                    <a:pt x="9893" y="12949"/>
                  </a:cubicBezTo>
                  <a:cubicBezTo>
                    <a:pt x="9252" y="4960"/>
                    <a:pt x="2443" y="1"/>
                    <a:pt x="2443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5015200" y="3691000"/>
              <a:ext cx="359975" cy="337850"/>
            </a:xfrm>
            <a:custGeom>
              <a:rect b="b" l="l" r="r" t="t"/>
              <a:pathLst>
                <a:path extrusionOk="0" h="13514" w="14399">
                  <a:moveTo>
                    <a:pt x="9651" y="1"/>
                  </a:moveTo>
                  <a:cubicBezTo>
                    <a:pt x="9651" y="1"/>
                    <a:pt x="7086" y="155"/>
                    <a:pt x="3544" y="3152"/>
                  </a:cubicBezTo>
                  <a:cubicBezTo>
                    <a:pt x="0" y="6149"/>
                    <a:pt x="142" y="12911"/>
                    <a:pt x="142" y="12911"/>
                  </a:cubicBezTo>
                  <a:cubicBezTo>
                    <a:pt x="142" y="12911"/>
                    <a:pt x="77" y="13421"/>
                    <a:pt x="737" y="13506"/>
                  </a:cubicBezTo>
                  <a:cubicBezTo>
                    <a:pt x="780" y="13511"/>
                    <a:pt x="820" y="13514"/>
                    <a:pt x="858" y="13514"/>
                  </a:cubicBezTo>
                  <a:cubicBezTo>
                    <a:pt x="1329" y="13514"/>
                    <a:pt x="1402" y="13120"/>
                    <a:pt x="1402" y="13120"/>
                  </a:cubicBezTo>
                  <a:cubicBezTo>
                    <a:pt x="1402" y="12380"/>
                    <a:pt x="2804" y="7356"/>
                    <a:pt x="5880" y="4864"/>
                  </a:cubicBezTo>
                  <a:cubicBezTo>
                    <a:pt x="8956" y="2373"/>
                    <a:pt x="13420" y="2176"/>
                    <a:pt x="13420" y="2176"/>
                  </a:cubicBezTo>
                  <a:cubicBezTo>
                    <a:pt x="14399" y="1917"/>
                    <a:pt x="11739" y="1"/>
                    <a:pt x="965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5245300" y="3691000"/>
              <a:ext cx="129875" cy="54925"/>
            </a:xfrm>
            <a:custGeom>
              <a:rect b="b" l="l" r="r" t="t"/>
              <a:pathLst>
                <a:path extrusionOk="0" h="2197" w="5195">
                  <a:moveTo>
                    <a:pt x="447" y="1"/>
                  </a:moveTo>
                  <a:cubicBezTo>
                    <a:pt x="0" y="69"/>
                    <a:pt x="97" y="748"/>
                    <a:pt x="1327" y="1381"/>
                  </a:cubicBezTo>
                  <a:cubicBezTo>
                    <a:pt x="2466" y="1968"/>
                    <a:pt x="3080" y="2197"/>
                    <a:pt x="3796" y="2197"/>
                  </a:cubicBezTo>
                  <a:cubicBezTo>
                    <a:pt x="3869" y="2197"/>
                    <a:pt x="3943" y="2194"/>
                    <a:pt x="4019" y="2190"/>
                  </a:cubicBezTo>
                  <a:cubicBezTo>
                    <a:pt x="4147" y="2180"/>
                    <a:pt x="4216" y="2176"/>
                    <a:pt x="4216" y="2176"/>
                  </a:cubicBezTo>
                  <a:cubicBezTo>
                    <a:pt x="5195" y="1917"/>
                    <a:pt x="2535" y="1"/>
                    <a:pt x="447" y="1"/>
                  </a:cubicBezTo>
                  <a:close/>
                </a:path>
              </a:pathLst>
            </a:custGeom>
            <a:solidFill>
              <a:srgbClr val="822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255800" y="3695575"/>
              <a:ext cx="466800" cy="146375"/>
            </a:xfrm>
            <a:custGeom>
              <a:rect b="b" l="l" r="r" t="t"/>
              <a:pathLst>
                <a:path extrusionOk="0" h="5855" w="18672">
                  <a:moveTo>
                    <a:pt x="2627" y="0"/>
                  </a:moveTo>
                  <a:cubicBezTo>
                    <a:pt x="2596" y="0"/>
                    <a:pt x="2557" y="15"/>
                    <a:pt x="2497" y="40"/>
                  </a:cubicBezTo>
                  <a:cubicBezTo>
                    <a:pt x="2299" y="119"/>
                    <a:pt x="2263" y="553"/>
                    <a:pt x="2431" y="892"/>
                  </a:cubicBezTo>
                  <a:cubicBezTo>
                    <a:pt x="2609" y="1246"/>
                    <a:pt x="2836" y="1390"/>
                    <a:pt x="2844" y="1480"/>
                  </a:cubicBezTo>
                  <a:cubicBezTo>
                    <a:pt x="2846" y="1499"/>
                    <a:pt x="2835" y="1508"/>
                    <a:pt x="2812" y="1508"/>
                  </a:cubicBezTo>
                  <a:cubicBezTo>
                    <a:pt x="2727" y="1508"/>
                    <a:pt x="2480" y="1377"/>
                    <a:pt x="2189" y="1164"/>
                  </a:cubicBezTo>
                  <a:cubicBezTo>
                    <a:pt x="1683" y="795"/>
                    <a:pt x="1491" y="408"/>
                    <a:pt x="1262" y="177"/>
                  </a:cubicBezTo>
                  <a:cubicBezTo>
                    <a:pt x="1178" y="93"/>
                    <a:pt x="1101" y="61"/>
                    <a:pt x="1037" y="61"/>
                  </a:cubicBezTo>
                  <a:cubicBezTo>
                    <a:pt x="906" y="61"/>
                    <a:pt x="827" y="195"/>
                    <a:pt x="839" y="299"/>
                  </a:cubicBezTo>
                  <a:cubicBezTo>
                    <a:pt x="856" y="454"/>
                    <a:pt x="896" y="688"/>
                    <a:pt x="1200" y="1106"/>
                  </a:cubicBezTo>
                  <a:cubicBezTo>
                    <a:pt x="1502" y="1522"/>
                    <a:pt x="1944" y="1936"/>
                    <a:pt x="1944" y="1936"/>
                  </a:cubicBezTo>
                  <a:cubicBezTo>
                    <a:pt x="1680" y="1804"/>
                    <a:pt x="1434" y="1639"/>
                    <a:pt x="1208" y="1447"/>
                  </a:cubicBezTo>
                  <a:cubicBezTo>
                    <a:pt x="782" y="1088"/>
                    <a:pt x="652" y="889"/>
                    <a:pt x="423" y="713"/>
                  </a:cubicBezTo>
                  <a:cubicBezTo>
                    <a:pt x="387" y="686"/>
                    <a:pt x="353" y="674"/>
                    <a:pt x="320" y="674"/>
                  </a:cubicBezTo>
                  <a:cubicBezTo>
                    <a:pt x="146" y="674"/>
                    <a:pt x="38" y="1026"/>
                    <a:pt x="186" y="1255"/>
                  </a:cubicBezTo>
                  <a:cubicBezTo>
                    <a:pt x="326" y="1475"/>
                    <a:pt x="565" y="1758"/>
                    <a:pt x="848" y="2005"/>
                  </a:cubicBezTo>
                  <a:cubicBezTo>
                    <a:pt x="1132" y="2252"/>
                    <a:pt x="1640" y="2620"/>
                    <a:pt x="1640" y="2620"/>
                  </a:cubicBezTo>
                  <a:cubicBezTo>
                    <a:pt x="1063" y="2401"/>
                    <a:pt x="724" y="2067"/>
                    <a:pt x="502" y="1888"/>
                  </a:cubicBezTo>
                  <a:cubicBezTo>
                    <a:pt x="385" y="1794"/>
                    <a:pt x="286" y="1748"/>
                    <a:pt x="208" y="1748"/>
                  </a:cubicBezTo>
                  <a:cubicBezTo>
                    <a:pt x="136" y="1748"/>
                    <a:pt x="82" y="1787"/>
                    <a:pt x="51" y="1865"/>
                  </a:cubicBezTo>
                  <a:cubicBezTo>
                    <a:pt x="0" y="1992"/>
                    <a:pt x="87" y="2220"/>
                    <a:pt x="525" y="2663"/>
                  </a:cubicBezTo>
                  <a:cubicBezTo>
                    <a:pt x="963" y="3106"/>
                    <a:pt x="1746" y="3502"/>
                    <a:pt x="2465" y="3694"/>
                  </a:cubicBezTo>
                  <a:cubicBezTo>
                    <a:pt x="3183" y="3886"/>
                    <a:pt x="3527" y="4083"/>
                    <a:pt x="3888" y="4227"/>
                  </a:cubicBezTo>
                  <a:cubicBezTo>
                    <a:pt x="5208" y="4752"/>
                    <a:pt x="5923" y="5193"/>
                    <a:pt x="7303" y="5532"/>
                  </a:cubicBezTo>
                  <a:cubicBezTo>
                    <a:pt x="8270" y="5769"/>
                    <a:pt x="9095" y="5854"/>
                    <a:pt x="9805" y="5854"/>
                  </a:cubicBezTo>
                  <a:cubicBezTo>
                    <a:pt x="10388" y="5854"/>
                    <a:pt x="10893" y="5796"/>
                    <a:pt x="11333" y="5717"/>
                  </a:cubicBezTo>
                  <a:cubicBezTo>
                    <a:pt x="13352" y="5355"/>
                    <a:pt x="15871" y="4486"/>
                    <a:pt x="17235" y="3851"/>
                  </a:cubicBezTo>
                  <a:cubicBezTo>
                    <a:pt x="18596" y="3216"/>
                    <a:pt x="18672" y="2416"/>
                    <a:pt x="18142" y="1930"/>
                  </a:cubicBezTo>
                  <a:cubicBezTo>
                    <a:pt x="17831" y="1645"/>
                    <a:pt x="17517" y="1430"/>
                    <a:pt x="17025" y="1430"/>
                  </a:cubicBezTo>
                  <a:cubicBezTo>
                    <a:pt x="16805" y="1430"/>
                    <a:pt x="16549" y="1473"/>
                    <a:pt x="16242" y="1572"/>
                  </a:cubicBezTo>
                  <a:cubicBezTo>
                    <a:pt x="15250" y="1895"/>
                    <a:pt x="12874" y="2922"/>
                    <a:pt x="11131" y="3375"/>
                  </a:cubicBezTo>
                  <a:cubicBezTo>
                    <a:pt x="10619" y="3508"/>
                    <a:pt x="9902" y="3600"/>
                    <a:pt x="9075" y="3600"/>
                  </a:cubicBezTo>
                  <a:cubicBezTo>
                    <a:pt x="8515" y="3600"/>
                    <a:pt x="7905" y="3558"/>
                    <a:pt x="7273" y="3458"/>
                  </a:cubicBezTo>
                  <a:cubicBezTo>
                    <a:pt x="5947" y="3248"/>
                    <a:pt x="4827" y="2476"/>
                    <a:pt x="4431" y="2180"/>
                  </a:cubicBezTo>
                  <a:cubicBezTo>
                    <a:pt x="4065" y="1906"/>
                    <a:pt x="3954" y="1738"/>
                    <a:pt x="3703" y="1315"/>
                  </a:cubicBezTo>
                  <a:cubicBezTo>
                    <a:pt x="3417" y="837"/>
                    <a:pt x="3115" y="623"/>
                    <a:pt x="2888" y="301"/>
                  </a:cubicBezTo>
                  <a:cubicBezTo>
                    <a:pt x="2729" y="78"/>
                    <a:pt x="2697" y="0"/>
                    <a:pt x="262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567400" y="3726900"/>
              <a:ext cx="157450" cy="105850"/>
            </a:xfrm>
            <a:custGeom>
              <a:rect b="b" l="l" r="r" t="t"/>
              <a:pathLst>
                <a:path extrusionOk="0" h="4234" w="6298">
                  <a:moveTo>
                    <a:pt x="4998" y="1"/>
                  </a:moveTo>
                  <a:cubicBezTo>
                    <a:pt x="4763" y="1"/>
                    <a:pt x="4483" y="35"/>
                    <a:pt x="4154" y="99"/>
                  </a:cubicBezTo>
                  <a:cubicBezTo>
                    <a:pt x="2986" y="324"/>
                    <a:pt x="821" y="1211"/>
                    <a:pt x="256" y="1430"/>
                  </a:cubicBezTo>
                  <a:cubicBezTo>
                    <a:pt x="256" y="1430"/>
                    <a:pt x="1" y="1816"/>
                    <a:pt x="318" y="2854"/>
                  </a:cubicBezTo>
                  <a:cubicBezTo>
                    <a:pt x="637" y="3890"/>
                    <a:pt x="978" y="4234"/>
                    <a:pt x="978" y="4234"/>
                  </a:cubicBezTo>
                  <a:cubicBezTo>
                    <a:pt x="978" y="4234"/>
                    <a:pt x="3628" y="3375"/>
                    <a:pt x="4604" y="2927"/>
                  </a:cubicBezTo>
                  <a:cubicBezTo>
                    <a:pt x="5579" y="2479"/>
                    <a:pt x="6298" y="1938"/>
                    <a:pt x="6030" y="754"/>
                  </a:cubicBezTo>
                  <a:cubicBezTo>
                    <a:pt x="5912" y="223"/>
                    <a:pt x="5597" y="1"/>
                    <a:pt x="499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564725" y="3758975"/>
              <a:ext cx="38675" cy="75375"/>
            </a:xfrm>
            <a:custGeom>
              <a:rect b="b" l="l" r="r" t="t"/>
              <a:pathLst>
                <a:path extrusionOk="0" h="3015" w="1547">
                  <a:moveTo>
                    <a:pt x="737" y="0"/>
                  </a:moveTo>
                  <a:lnTo>
                    <a:pt x="211" y="182"/>
                  </a:lnTo>
                  <a:cubicBezTo>
                    <a:pt x="211" y="182"/>
                    <a:pt x="1" y="542"/>
                    <a:pt x="280" y="1592"/>
                  </a:cubicBezTo>
                  <a:cubicBezTo>
                    <a:pt x="559" y="2643"/>
                    <a:pt x="958" y="3014"/>
                    <a:pt x="958" y="3014"/>
                  </a:cubicBezTo>
                  <a:lnTo>
                    <a:pt x="1546" y="2799"/>
                  </a:lnTo>
                  <a:cubicBezTo>
                    <a:pt x="1546" y="2799"/>
                    <a:pt x="1090" y="2229"/>
                    <a:pt x="878" y="1399"/>
                  </a:cubicBezTo>
                  <a:cubicBezTo>
                    <a:pt x="762" y="941"/>
                    <a:pt x="716" y="470"/>
                    <a:pt x="73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38125" y="2858700"/>
              <a:ext cx="2257500" cy="2070100"/>
            </a:xfrm>
            <a:custGeom>
              <a:rect b="b" l="l" r="r" t="t"/>
              <a:pathLst>
                <a:path extrusionOk="0" h="82804" w="90300">
                  <a:moveTo>
                    <a:pt x="47806" y="1"/>
                  </a:moveTo>
                  <a:cubicBezTo>
                    <a:pt x="47806" y="27602"/>
                    <a:pt x="23902" y="44469"/>
                    <a:pt x="15936" y="49068"/>
                  </a:cubicBezTo>
                  <a:lnTo>
                    <a:pt x="0" y="58269"/>
                  </a:lnTo>
                  <a:lnTo>
                    <a:pt x="42493" y="82803"/>
                  </a:lnTo>
                  <a:cubicBezTo>
                    <a:pt x="42493" y="82803"/>
                    <a:pt x="50491" y="78319"/>
                    <a:pt x="58429" y="73604"/>
                  </a:cubicBezTo>
                  <a:cubicBezTo>
                    <a:pt x="66397" y="68871"/>
                    <a:pt x="90299" y="52136"/>
                    <a:pt x="90299" y="24536"/>
                  </a:cubicBezTo>
                  <a:lnTo>
                    <a:pt x="47806" y="1"/>
                  </a:lnTo>
                  <a:close/>
                </a:path>
              </a:pathLst>
            </a:custGeom>
            <a:solidFill>
              <a:srgbClr val="FFF6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702875" y="4622100"/>
              <a:ext cx="730425" cy="385900"/>
            </a:xfrm>
            <a:custGeom>
              <a:rect b="b" l="l" r="r" t="t"/>
              <a:pathLst>
                <a:path extrusionOk="0" h="15436" w="29217">
                  <a:moveTo>
                    <a:pt x="23903" y="0"/>
                  </a:moveTo>
                  <a:cubicBezTo>
                    <a:pt x="23903" y="0"/>
                    <a:pt x="13033" y="7168"/>
                    <a:pt x="1" y="7668"/>
                  </a:cubicBezTo>
                  <a:cubicBezTo>
                    <a:pt x="1967" y="8803"/>
                    <a:pt x="5761" y="9446"/>
                    <a:pt x="9477" y="9446"/>
                  </a:cubicBezTo>
                  <a:cubicBezTo>
                    <a:pt x="10782" y="9446"/>
                    <a:pt x="12077" y="9366"/>
                    <a:pt x="13280" y="9201"/>
                  </a:cubicBezTo>
                  <a:lnTo>
                    <a:pt x="13280" y="9201"/>
                  </a:lnTo>
                  <a:cubicBezTo>
                    <a:pt x="13280" y="9201"/>
                    <a:pt x="12634" y="11893"/>
                    <a:pt x="7969" y="15335"/>
                  </a:cubicBezTo>
                  <a:cubicBezTo>
                    <a:pt x="7969" y="15335"/>
                    <a:pt x="8344" y="15436"/>
                    <a:pt x="9079" y="15436"/>
                  </a:cubicBezTo>
                  <a:cubicBezTo>
                    <a:pt x="11646" y="15436"/>
                    <a:pt x="18600" y="14198"/>
                    <a:pt x="29216" y="3066"/>
                  </a:cubicBezTo>
                  <a:lnTo>
                    <a:pt x="23903" y="0"/>
                  </a:lnTo>
                  <a:close/>
                </a:path>
              </a:pathLst>
            </a:custGeom>
            <a:solidFill>
              <a:srgbClr val="CC32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221700" y="4531550"/>
              <a:ext cx="290325" cy="230125"/>
            </a:xfrm>
            <a:custGeom>
              <a:rect b="b" l="l" r="r" t="t"/>
              <a:pathLst>
                <a:path extrusionOk="0" h="9205" w="11613">
                  <a:moveTo>
                    <a:pt x="5807" y="0"/>
                  </a:moveTo>
                  <a:cubicBezTo>
                    <a:pt x="2600" y="0"/>
                    <a:pt x="1" y="2060"/>
                    <a:pt x="1" y="4601"/>
                  </a:cubicBezTo>
                  <a:cubicBezTo>
                    <a:pt x="1" y="7144"/>
                    <a:pt x="2600" y="9204"/>
                    <a:pt x="5807" y="9204"/>
                  </a:cubicBezTo>
                  <a:cubicBezTo>
                    <a:pt x="9013" y="9204"/>
                    <a:pt x="11613" y="7144"/>
                    <a:pt x="11613" y="4601"/>
                  </a:cubicBezTo>
                  <a:cubicBezTo>
                    <a:pt x="11613" y="2060"/>
                    <a:pt x="9013" y="0"/>
                    <a:pt x="58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1254400" y="4564250"/>
              <a:ext cx="224925" cy="164725"/>
            </a:xfrm>
            <a:custGeom>
              <a:rect b="b" l="l" r="r" t="t"/>
              <a:pathLst>
                <a:path extrusionOk="0" h="6589" w="8997">
                  <a:moveTo>
                    <a:pt x="4499" y="0"/>
                  </a:moveTo>
                  <a:cubicBezTo>
                    <a:pt x="2014" y="0"/>
                    <a:pt x="1" y="1474"/>
                    <a:pt x="1" y="3293"/>
                  </a:cubicBezTo>
                  <a:cubicBezTo>
                    <a:pt x="1" y="5113"/>
                    <a:pt x="2014" y="6588"/>
                    <a:pt x="4499" y="6588"/>
                  </a:cubicBezTo>
                  <a:cubicBezTo>
                    <a:pt x="6983" y="6588"/>
                    <a:pt x="8996" y="5113"/>
                    <a:pt x="8996" y="3293"/>
                  </a:cubicBezTo>
                  <a:cubicBezTo>
                    <a:pt x="8996" y="1474"/>
                    <a:pt x="6983" y="0"/>
                    <a:pt x="449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1499400" y="3065825"/>
              <a:ext cx="863450" cy="544250"/>
            </a:xfrm>
            <a:custGeom>
              <a:rect b="b" l="l" r="r" t="t"/>
              <a:pathLst>
                <a:path extrusionOk="0" h="21770" w="34538">
                  <a:moveTo>
                    <a:pt x="751" y="0"/>
                  </a:moveTo>
                  <a:cubicBezTo>
                    <a:pt x="304" y="0"/>
                    <a:pt x="0" y="333"/>
                    <a:pt x="0" y="917"/>
                  </a:cubicBezTo>
                  <a:cubicBezTo>
                    <a:pt x="0" y="1761"/>
                    <a:pt x="635" y="2810"/>
                    <a:pt x="1417" y="3261"/>
                  </a:cubicBezTo>
                  <a:lnTo>
                    <a:pt x="33122" y="21564"/>
                  </a:lnTo>
                  <a:cubicBezTo>
                    <a:pt x="33362" y="21703"/>
                    <a:pt x="33588" y="21769"/>
                    <a:pt x="33787" y="21769"/>
                  </a:cubicBezTo>
                  <a:cubicBezTo>
                    <a:pt x="34233" y="21769"/>
                    <a:pt x="34537" y="21434"/>
                    <a:pt x="34537" y="20848"/>
                  </a:cubicBezTo>
                  <a:cubicBezTo>
                    <a:pt x="34537" y="20000"/>
                    <a:pt x="33904" y="18948"/>
                    <a:pt x="33122" y="18497"/>
                  </a:cubicBezTo>
                  <a:lnTo>
                    <a:pt x="1417" y="205"/>
                  </a:lnTo>
                  <a:cubicBezTo>
                    <a:pt x="1176" y="66"/>
                    <a:pt x="949" y="0"/>
                    <a:pt x="75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1454275" y="3257925"/>
              <a:ext cx="869550" cy="538825"/>
            </a:xfrm>
            <a:custGeom>
              <a:rect b="b" l="l" r="r" t="t"/>
              <a:pathLst>
                <a:path extrusionOk="0" h="21553" w="34782">
                  <a:moveTo>
                    <a:pt x="1020" y="1"/>
                  </a:moveTo>
                  <a:cubicBezTo>
                    <a:pt x="560" y="1"/>
                    <a:pt x="206" y="290"/>
                    <a:pt x="124" y="806"/>
                  </a:cubicBezTo>
                  <a:cubicBezTo>
                    <a:pt x="1" y="1580"/>
                    <a:pt x="537" y="2572"/>
                    <a:pt x="1317" y="3024"/>
                  </a:cubicBezTo>
                  <a:lnTo>
                    <a:pt x="33022" y="21332"/>
                  </a:lnTo>
                  <a:cubicBezTo>
                    <a:pt x="33281" y="21481"/>
                    <a:pt x="33534" y="21552"/>
                    <a:pt x="33762" y="21552"/>
                  </a:cubicBezTo>
                  <a:cubicBezTo>
                    <a:pt x="34222" y="21552"/>
                    <a:pt x="34576" y="21263"/>
                    <a:pt x="34658" y="20744"/>
                  </a:cubicBezTo>
                  <a:cubicBezTo>
                    <a:pt x="34782" y="19967"/>
                    <a:pt x="34245" y="18971"/>
                    <a:pt x="33463" y="18520"/>
                  </a:cubicBezTo>
                  <a:lnTo>
                    <a:pt x="1760" y="222"/>
                  </a:lnTo>
                  <a:cubicBezTo>
                    <a:pt x="1501" y="72"/>
                    <a:pt x="1247" y="1"/>
                    <a:pt x="102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393375" y="3427725"/>
              <a:ext cx="875650" cy="533575"/>
            </a:xfrm>
            <a:custGeom>
              <a:rect b="b" l="l" r="r" t="t"/>
              <a:pathLst>
                <a:path extrusionOk="0" h="21343" w="35026">
                  <a:moveTo>
                    <a:pt x="1272" y="0"/>
                  </a:moveTo>
                  <a:cubicBezTo>
                    <a:pt x="801" y="0"/>
                    <a:pt x="403" y="247"/>
                    <a:pt x="246" y="698"/>
                  </a:cubicBezTo>
                  <a:cubicBezTo>
                    <a:pt x="1" y="1401"/>
                    <a:pt x="437" y="2337"/>
                    <a:pt x="1219" y="2789"/>
                  </a:cubicBezTo>
                  <a:lnTo>
                    <a:pt x="32922" y="21103"/>
                  </a:lnTo>
                  <a:cubicBezTo>
                    <a:pt x="33203" y="21265"/>
                    <a:pt x="33490" y="21342"/>
                    <a:pt x="33755" y="21342"/>
                  </a:cubicBezTo>
                  <a:cubicBezTo>
                    <a:pt x="34227" y="21342"/>
                    <a:pt x="34625" y="21095"/>
                    <a:pt x="34781" y="20642"/>
                  </a:cubicBezTo>
                  <a:cubicBezTo>
                    <a:pt x="35025" y="19935"/>
                    <a:pt x="34589" y="18998"/>
                    <a:pt x="33807" y="18547"/>
                  </a:cubicBezTo>
                  <a:lnTo>
                    <a:pt x="2104" y="240"/>
                  </a:lnTo>
                  <a:cubicBezTo>
                    <a:pt x="1823" y="78"/>
                    <a:pt x="1536" y="0"/>
                    <a:pt x="127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1304525" y="3584050"/>
              <a:ext cx="881700" cy="528425"/>
            </a:xfrm>
            <a:custGeom>
              <a:rect b="b" l="l" r="r" t="t"/>
              <a:pathLst>
                <a:path extrusionOk="0" h="21137" w="35268">
                  <a:moveTo>
                    <a:pt x="1504" y="0"/>
                  </a:moveTo>
                  <a:cubicBezTo>
                    <a:pt x="1023" y="0"/>
                    <a:pt x="591" y="206"/>
                    <a:pt x="368" y="591"/>
                  </a:cubicBezTo>
                  <a:cubicBezTo>
                    <a:pt x="1" y="1225"/>
                    <a:pt x="338" y="2105"/>
                    <a:pt x="1119" y="2556"/>
                  </a:cubicBezTo>
                  <a:lnTo>
                    <a:pt x="32822" y="20876"/>
                  </a:lnTo>
                  <a:cubicBezTo>
                    <a:pt x="33127" y="21052"/>
                    <a:pt x="33454" y="21137"/>
                    <a:pt x="33762" y="21137"/>
                  </a:cubicBezTo>
                  <a:cubicBezTo>
                    <a:pt x="34244" y="21137"/>
                    <a:pt x="34678" y="20930"/>
                    <a:pt x="34902" y="20542"/>
                  </a:cubicBezTo>
                  <a:cubicBezTo>
                    <a:pt x="35268" y="19906"/>
                    <a:pt x="34932" y="19025"/>
                    <a:pt x="34150" y="18574"/>
                  </a:cubicBezTo>
                  <a:lnTo>
                    <a:pt x="2447" y="262"/>
                  </a:lnTo>
                  <a:cubicBezTo>
                    <a:pt x="2141" y="85"/>
                    <a:pt x="1812" y="0"/>
                    <a:pt x="150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198400" y="3727175"/>
              <a:ext cx="887800" cy="523525"/>
            </a:xfrm>
            <a:custGeom>
              <a:rect b="b" l="l" r="r" t="t"/>
              <a:pathLst>
                <a:path extrusionOk="0" h="20941" w="35512">
                  <a:moveTo>
                    <a:pt x="1711" y="0"/>
                  </a:moveTo>
                  <a:cubicBezTo>
                    <a:pt x="1225" y="0"/>
                    <a:pt x="768" y="168"/>
                    <a:pt x="488" y="490"/>
                  </a:cubicBezTo>
                  <a:cubicBezTo>
                    <a:pt x="0" y="1053"/>
                    <a:pt x="238" y="1877"/>
                    <a:pt x="1018" y="2328"/>
                  </a:cubicBezTo>
                  <a:lnTo>
                    <a:pt x="32721" y="20653"/>
                  </a:lnTo>
                  <a:cubicBezTo>
                    <a:pt x="33056" y="20846"/>
                    <a:pt x="33436" y="20940"/>
                    <a:pt x="33799" y="20940"/>
                  </a:cubicBezTo>
                  <a:cubicBezTo>
                    <a:pt x="34286" y="20940"/>
                    <a:pt x="34743" y="20772"/>
                    <a:pt x="35022" y="20448"/>
                  </a:cubicBezTo>
                  <a:cubicBezTo>
                    <a:pt x="35511" y="19881"/>
                    <a:pt x="35272" y="19059"/>
                    <a:pt x="34491" y="18608"/>
                  </a:cubicBezTo>
                  <a:lnTo>
                    <a:pt x="2789" y="288"/>
                  </a:lnTo>
                  <a:cubicBezTo>
                    <a:pt x="2454" y="94"/>
                    <a:pt x="2074" y="0"/>
                    <a:pt x="17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062600" y="3872100"/>
              <a:ext cx="893900" cy="518825"/>
            </a:xfrm>
            <a:custGeom>
              <a:rect b="b" l="l" r="r" t="t"/>
              <a:pathLst>
                <a:path extrusionOk="0" h="20753" w="35756">
                  <a:moveTo>
                    <a:pt x="1891" y="0"/>
                  </a:moveTo>
                  <a:cubicBezTo>
                    <a:pt x="1405" y="0"/>
                    <a:pt x="936" y="133"/>
                    <a:pt x="612" y="394"/>
                  </a:cubicBezTo>
                  <a:cubicBezTo>
                    <a:pt x="1" y="887"/>
                    <a:pt x="139" y="1654"/>
                    <a:pt x="921" y="2105"/>
                  </a:cubicBezTo>
                  <a:lnTo>
                    <a:pt x="32623" y="20435"/>
                  </a:lnTo>
                  <a:cubicBezTo>
                    <a:pt x="32991" y="20647"/>
                    <a:pt x="33436" y="20752"/>
                    <a:pt x="33868" y="20752"/>
                  </a:cubicBezTo>
                  <a:cubicBezTo>
                    <a:pt x="34353" y="20752"/>
                    <a:pt x="34821" y="20620"/>
                    <a:pt x="35144" y="20358"/>
                  </a:cubicBezTo>
                  <a:cubicBezTo>
                    <a:pt x="35756" y="19864"/>
                    <a:pt x="35617" y="19097"/>
                    <a:pt x="34835" y="18646"/>
                  </a:cubicBezTo>
                  <a:lnTo>
                    <a:pt x="3135" y="317"/>
                  </a:lnTo>
                  <a:cubicBezTo>
                    <a:pt x="2767" y="105"/>
                    <a:pt x="2323" y="0"/>
                    <a:pt x="189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916950" y="3981975"/>
              <a:ext cx="899950" cy="514450"/>
            </a:xfrm>
            <a:custGeom>
              <a:rect b="b" l="l" r="r" t="t"/>
              <a:pathLst>
                <a:path extrusionOk="0" h="20578" w="35998">
                  <a:moveTo>
                    <a:pt x="2025" y="1"/>
                  </a:moveTo>
                  <a:cubicBezTo>
                    <a:pt x="1550" y="1"/>
                    <a:pt x="1085" y="101"/>
                    <a:pt x="734" y="305"/>
                  </a:cubicBezTo>
                  <a:cubicBezTo>
                    <a:pt x="1" y="727"/>
                    <a:pt x="39" y="1437"/>
                    <a:pt x="821" y="1888"/>
                  </a:cubicBezTo>
                  <a:lnTo>
                    <a:pt x="32523" y="20224"/>
                  </a:lnTo>
                  <a:cubicBezTo>
                    <a:pt x="32930" y="20459"/>
                    <a:pt x="33458" y="20578"/>
                    <a:pt x="33975" y="20578"/>
                  </a:cubicBezTo>
                  <a:cubicBezTo>
                    <a:pt x="34449" y="20578"/>
                    <a:pt x="34914" y="20477"/>
                    <a:pt x="35264" y="20274"/>
                  </a:cubicBezTo>
                  <a:cubicBezTo>
                    <a:pt x="35998" y="19851"/>
                    <a:pt x="35958" y="19141"/>
                    <a:pt x="35176" y="18690"/>
                  </a:cubicBezTo>
                  <a:lnTo>
                    <a:pt x="3478" y="355"/>
                  </a:lnTo>
                  <a:cubicBezTo>
                    <a:pt x="3070" y="120"/>
                    <a:pt x="2542" y="1"/>
                    <a:pt x="2025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2264700" y="4467675"/>
              <a:ext cx="628225" cy="362750"/>
            </a:xfrm>
            <a:custGeom>
              <a:rect b="b" l="l" r="r" t="t"/>
              <a:pathLst>
                <a:path extrusionOk="0" h="14510" w="25129">
                  <a:moveTo>
                    <a:pt x="12565" y="0"/>
                  </a:moveTo>
                  <a:cubicBezTo>
                    <a:pt x="9233" y="0"/>
                    <a:pt x="6037" y="764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78"/>
                    <a:pt x="1324" y="11024"/>
                    <a:pt x="3681" y="12384"/>
                  </a:cubicBezTo>
                  <a:cubicBezTo>
                    <a:pt x="6037" y="13744"/>
                    <a:pt x="9233" y="14509"/>
                    <a:pt x="12565" y="14509"/>
                  </a:cubicBezTo>
                  <a:cubicBezTo>
                    <a:pt x="15898" y="14509"/>
                    <a:pt x="19092" y="13744"/>
                    <a:pt x="21450" y="12384"/>
                  </a:cubicBezTo>
                  <a:cubicBezTo>
                    <a:pt x="23806" y="11024"/>
                    <a:pt x="25129" y="9178"/>
                    <a:pt x="25129" y="7255"/>
                  </a:cubicBezTo>
                  <a:cubicBezTo>
                    <a:pt x="25129" y="5330"/>
                    <a:pt x="23806" y="3486"/>
                    <a:pt x="21450" y="2126"/>
                  </a:cubicBezTo>
                  <a:cubicBezTo>
                    <a:pt x="19092" y="764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25000" y="3539225"/>
              <a:ext cx="154375" cy="89650"/>
            </a:xfrm>
            <a:custGeom>
              <a:rect b="b" l="l" r="r" t="t"/>
              <a:pathLst>
                <a:path extrusionOk="0" h="3586" w="6175">
                  <a:moveTo>
                    <a:pt x="2920" y="1"/>
                  </a:moveTo>
                  <a:cubicBezTo>
                    <a:pt x="1757" y="1"/>
                    <a:pt x="977" y="674"/>
                    <a:pt x="542" y="1564"/>
                  </a:cubicBezTo>
                  <a:cubicBezTo>
                    <a:pt x="1" y="2667"/>
                    <a:pt x="848" y="3586"/>
                    <a:pt x="848" y="3586"/>
                  </a:cubicBezTo>
                  <a:lnTo>
                    <a:pt x="6134" y="1960"/>
                  </a:lnTo>
                  <a:cubicBezTo>
                    <a:pt x="6174" y="917"/>
                    <a:pt x="5108" y="458"/>
                    <a:pt x="3825" y="124"/>
                  </a:cubicBezTo>
                  <a:cubicBezTo>
                    <a:pt x="3501" y="40"/>
                    <a:pt x="3199" y="1"/>
                    <a:pt x="292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404425" y="4594025"/>
              <a:ext cx="124575" cy="116675"/>
            </a:xfrm>
            <a:custGeom>
              <a:rect b="b" l="l" r="r" t="t"/>
              <a:pathLst>
                <a:path extrusionOk="0" h="4667" w="4983">
                  <a:moveTo>
                    <a:pt x="696" y="1"/>
                  </a:moveTo>
                  <a:cubicBezTo>
                    <a:pt x="631" y="1"/>
                    <a:pt x="572" y="13"/>
                    <a:pt x="521" y="41"/>
                  </a:cubicBezTo>
                  <a:cubicBezTo>
                    <a:pt x="112" y="259"/>
                    <a:pt x="0" y="792"/>
                    <a:pt x="237" y="1444"/>
                  </a:cubicBezTo>
                  <a:cubicBezTo>
                    <a:pt x="500" y="2163"/>
                    <a:pt x="1191" y="2620"/>
                    <a:pt x="1753" y="3031"/>
                  </a:cubicBezTo>
                  <a:cubicBezTo>
                    <a:pt x="2339" y="3457"/>
                    <a:pt x="2792" y="3935"/>
                    <a:pt x="3213" y="4395"/>
                  </a:cubicBezTo>
                  <a:cubicBezTo>
                    <a:pt x="3392" y="4589"/>
                    <a:pt x="3628" y="4667"/>
                    <a:pt x="3877" y="4667"/>
                  </a:cubicBezTo>
                  <a:cubicBezTo>
                    <a:pt x="4098" y="4667"/>
                    <a:pt x="4328" y="4606"/>
                    <a:pt x="4538" y="4513"/>
                  </a:cubicBezTo>
                  <a:cubicBezTo>
                    <a:pt x="4982" y="4318"/>
                    <a:pt x="4936" y="3655"/>
                    <a:pt x="4922" y="3232"/>
                  </a:cubicBezTo>
                  <a:cubicBezTo>
                    <a:pt x="4909" y="2837"/>
                    <a:pt x="4929" y="2395"/>
                    <a:pt x="4929" y="2395"/>
                  </a:cubicBezTo>
                  <a:cubicBezTo>
                    <a:pt x="4929" y="2395"/>
                    <a:pt x="3798" y="1111"/>
                    <a:pt x="3295" y="1111"/>
                  </a:cubicBezTo>
                  <a:cubicBezTo>
                    <a:pt x="3253" y="1111"/>
                    <a:pt x="3216" y="1120"/>
                    <a:pt x="3185" y="1138"/>
                  </a:cubicBezTo>
                  <a:cubicBezTo>
                    <a:pt x="3155" y="1156"/>
                    <a:pt x="3120" y="1164"/>
                    <a:pt x="3079" y="1164"/>
                  </a:cubicBezTo>
                  <a:cubicBezTo>
                    <a:pt x="2588" y="1164"/>
                    <a:pt x="1330" y="1"/>
                    <a:pt x="69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485950" y="4109250"/>
              <a:ext cx="227125" cy="545225"/>
            </a:xfrm>
            <a:custGeom>
              <a:rect b="b" l="l" r="r" t="t"/>
              <a:pathLst>
                <a:path extrusionOk="0" h="21809" w="9085">
                  <a:moveTo>
                    <a:pt x="9085" y="0"/>
                  </a:moveTo>
                  <a:lnTo>
                    <a:pt x="3000" y="1673"/>
                  </a:lnTo>
                  <a:lnTo>
                    <a:pt x="1429" y="11530"/>
                  </a:lnTo>
                  <a:lnTo>
                    <a:pt x="1" y="20506"/>
                  </a:lnTo>
                  <a:cubicBezTo>
                    <a:pt x="387" y="21651"/>
                    <a:pt x="1087" y="21809"/>
                    <a:pt x="1445" y="21809"/>
                  </a:cubicBezTo>
                  <a:cubicBezTo>
                    <a:pt x="1581" y="21809"/>
                    <a:pt x="1668" y="21786"/>
                    <a:pt x="1668" y="21786"/>
                  </a:cubicBezTo>
                  <a:lnTo>
                    <a:pt x="4286" y="14083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485950" y="4397500"/>
              <a:ext cx="107175" cy="256975"/>
            </a:xfrm>
            <a:custGeom>
              <a:rect b="b" l="l" r="r" t="t"/>
              <a:pathLst>
                <a:path extrusionOk="0" h="10279" w="4287">
                  <a:moveTo>
                    <a:pt x="1429" y="0"/>
                  </a:moveTo>
                  <a:lnTo>
                    <a:pt x="1" y="8976"/>
                  </a:lnTo>
                  <a:cubicBezTo>
                    <a:pt x="387" y="10121"/>
                    <a:pt x="1087" y="10279"/>
                    <a:pt x="1445" y="10279"/>
                  </a:cubicBezTo>
                  <a:cubicBezTo>
                    <a:pt x="1581" y="10279"/>
                    <a:pt x="1668" y="10256"/>
                    <a:pt x="1668" y="10256"/>
                  </a:cubicBezTo>
                  <a:lnTo>
                    <a:pt x="4286" y="255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2578600" y="4628150"/>
              <a:ext cx="134475" cy="133525"/>
            </a:xfrm>
            <a:custGeom>
              <a:rect b="b" l="l" r="r" t="t"/>
              <a:pathLst>
                <a:path extrusionOk="0" h="5341" w="5379">
                  <a:moveTo>
                    <a:pt x="3671" y="1"/>
                  </a:moveTo>
                  <a:lnTo>
                    <a:pt x="2132" y="669"/>
                  </a:lnTo>
                  <a:cubicBezTo>
                    <a:pt x="2296" y="1374"/>
                    <a:pt x="1791" y="3636"/>
                    <a:pt x="1177" y="3706"/>
                  </a:cubicBezTo>
                  <a:cubicBezTo>
                    <a:pt x="1102" y="3696"/>
                    <a:pt x="1031" y="3692"/>
                    <a:pt x="965" y="3692"/>
                  </a:cubicBezTo>
                  <a:cubicBezTo>
                    <a:pt x="244" y="3692"/>
                    <a:pt x="1" y="4241"/>
                    <a:pt x="167" y="4478"/>
                  </a:cubicBezTo>
                  <a:cubicBezTo>
                    <a:pt x="167" y="4478"/>
                    <a:pt x="734" y="4936"/>
                    <a:pt x="1177" y="5127"/>
                  </a:cubicBezTo>
                  <a:cubicBezTo>
                    <a:pt x="1508" y="5270"/>
                    <a:pt x="1779" y="5340"/>
                    <a:pt x="2041" y="5340"/>
                  </a:cubicBezTo>
                  <a:cubicBezTo>
                    <a:pt x="2127" y="5340"/>
                    <a:pt x="2213" y="5332"/>
                    <a:pt x="2299" y="5317"/>
                  </a:cubicBezTo>
                  <a:cubicBezTo>
                    <a:pt x="3140" y="5165"/>
                    <a:pt x="3325" y="4341"/>
                    <a:pt x="3601" y="3808"/>
                  </a:cubicBezTo>
                  <a:cubicBezTo>
                    <a:pt x="3791" y="3439"/>
                    <a:pt x="4196" y="2959"/>
                    <a:pt x="4471" y="2647"/>
                  </a:cubicBezTo>
                  <a:cubicBezTo>
                    <a:pt x="4630" y="2470"/>
                    <a:pt x="4802" y="2308"/>
                    <a:pt x="4946" y="2114"/>
                  </a:cubicBezTo>
                  <a:cubicBezTo>
                    <a:pt x="5213" y="1753"/>
                    <a:pt x="5379" y="1265"/>
                    <a:pt x="5011" y="899"/>
                  </a:cubicBezTo>
                  <a:cubicBezTo>
                    <a:pt x="4924" y="811"/>
                    <a:pt x="4817" y="747"/>
                    <a:pt x="4710" y="687"/>
                  </a:cubicBezTo>
                  <a:cubicBezTo>
                    <a:pt x="4406" y="518"/>
                    <a:pt x="4002" y="418"/>
                    <a:pt x="367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2488800" y="4043325"/>
              <a:ext cx="236650" cy="605725"/>
            </a:xfrm>
            <a:custGeom>
              <a:rect b="b" l="l" r="r" t="t"/>
              <a:pathLst>
                <a:path extrusionOk="0" h="24229" w="9466">
                  <a:moveTo>
                    <a:pt x="9135" y="0"/>
                  </a:moveTo>
                  <a:cubicBezTo>
                    <a:pt x="9134" y="0"/>
                    <a:pt x="9134" y="4"/>
                    <a:pt x="9136" y="13"/>
                  </a:cubicBezTo>
                  <a:lnTo>
                    <a:pt x="846" y="2612"/>
                  </a:lnTo>
                  <a:cubicBezTo>
                    <a:pt x="582" y="5720"/>
                    <a:pt x="0" y="8981"/>
                    <a:pt x="57" y="13681"/>
                  </a:cubicBezTo>
                  <a:cubicBezTo>
                    <a:pt x="72" y="14968"/>
                    <a:pt x="1669" y="17260"/>
                    <a:pt x="2937" y="19245"/>
                  </a:cubicBezTo>
                  <a:cubicBezTo>
                    <a:pt x="4205" y="21230"/>
                    <a:pt x="5731" y="24189"/>
                    <a:pt x="5731" y="24189"/>
                  </a:cubicBezTo>
                  <a:cubicBezTo>
                    <a:pt x="5870" y="24217"/>
                    <a:pt x="5997" y="24229"/>
                    <a:pt x="6115" y="24229"/>
                  </a:cubicBezTo>
                  <a:cubicBezTo>
                    <a:pt x="7035" y="24229"/>
                    <a:pt x="7332" y="23474"/>
                    <a:pt x="7332" y="23474"/>
                  </a:cubicBezTo>
                  <a:cubicBezTo>
                    <a:pt x="7332" y="23474"/>
                    <a:pt x="6053" y="19440"/>
                    <a:pt x="5652" y="18014"/>
                  </a:cubicBezTo>
                  <a:cubicBezTo>
                    <a:pt x="4775" y="14894"/>
                    <a:pt x="3479" y="13944"/>
                    <a:pt x="3479" y="13944"/>
                  </a:cubicBezTo>
                  <a:cubicBezTo>
                    <a:pt x="3479" y="13944"/>
                    <a:pt x="3794" y="12674"/>
                    <a:pt x="4132" y="11102"/>
                  </a:cubicBezTo>
                  <a:cubicBezTo>
                    <a:pt x="4528" y="9255"/>
                    <a:pt x="5365" y="5698"/>
                    <a:pt x="5365" y="5698"/>
                  </a:cubicBezTo>
                  <a:cubicBezTo>
                    <a:pt x="5365" y="5698"/>
                    <a:pt x="8444" y="4504"/>
                    <a:pt x="8971" y="2637"/>
                  </a:cubicBezTo>
                  <a:cubicBezTo>
                    <a:pt x="9465" y="889"/>
                    <a:pt x="9152" y="0"/>
                    <a:pt x="913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584400" y="4148675"/>
              <a:ext cx="103400" cy="206825"/>
            </a:xfrm>
            <a:custGeom>
              <a:rect b="b" l="l" r="r" t="t"/>
              <a:pathLst>
                <a:path extrusionOk="0" h="8273" w="4136">
                  <a:moveTo>
                    <a:pt x="4136" y="1"/>
                  </a:moveTo>
                  <a:cubicBezTo>
                    <a:pt x="3265" y="741"/>
                    <a:pt x="1544" y="1321"/>
                    <a:pt x="1544" y="1321"/>
                  </a:cubicBezTo>
                  <a:lnTo>
                    <a:pt x="1" y="8273"/>
                  </a:lnTo>
                  <a:cubicBezTo>
                    <a:pt x="1" y="8273"/>
                    <a:pt x="1636" y="2178"/>
                    <a:pt x="2259" y="1670"/>
                  </a:cubicBezTo>
                  <a:cubicBezTo>
                    <a:pt x="2995" y="1070"/>
                    <a:pt x="3825" y="607"/>
                    <a:pt x="4136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537750" y="3557025"/>
              <a:ext cx="159625" cy="180225"/>
            </a:xfrm>
            <a:custGeom>
              <a:rect b="b" l="l" r="r" t="t"/>
              <a:pathLst>
                <a:path extrusionOk="0" h="7209" w="6385">
                  <a:moveTo>
                    <a:pt x="3166" y="0"/>
                  </a:moveTo>
                  <a:cubicBezTo>
                    <a:pt x="1739" y="0"/>
                    <a:pt x="703" y="1065"/>
                    <a:pt x="411" y="2494"/>
                  </a:cubicBezTo>
                  <a:cubicBezTo>
                    <a:pt x="244" y="3250"/>
                    <a:pt x="0" y="4859"/>
                    <a:pt x="470" y="6095"/>
                  </a:cubicBezTo>
                  <a:cubicBezTo>
                    <a:pt x="735" y="6795"/>
                    <a:pt x="1061" y="7072"/>
                    <a:pt x="1684" y="7193"/>
                  </a:cubicBezTo>
                  <a:cubicBezTo>
                    <a:pt x="1740" y="7203"/>
                    <a:pt x="1811" y="7209"/>
                    <a:pt x="1894" y="7209"/>
                  </a:cubicBezTo>
                  <a:cubicBezTo>
                    <a:pt x="2545" y="7209"/>
                    <a:pt x="3956" y="6890"/>
                    <a:pt x="4483" y="6332"/>
                  </a:cubicBezTo>
                  <a:cubicBezTo>
                    <a:pt x="4588" y="6220"/>
                    <a:pt x="4762" y="5671"/>
                    <a:pt x="4762" y="5671"/>
                  </a:cubicBezTo>
                  <a:cubicBezTo>
                    <a:pt x="5546" y="5188"/>
                    <a:pt x="6107" y="4374"/>
                    <a:pt x="6209" y="3387"/>
                  </a:cubicBezTo>
                  <a:cubicBezTo>
                    <a:pt x="6384" y="1701"/>
                    <a:pt x="5161" y="192"/>
                    <a:pt x="3476" y="17"/>
                  </a:cubicBezTo>
                  <a:cubicBezTo>
                    <a:pt x="3371" y="6"/>
                    <a:pt x="3267" y="0"/>
                    <a:pt x="316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567925" y="3708175"/>
              <a:ext cx="129600" cy="94975"/>
            </a:xfrm>
            <a:custGeom>
              <a:rect b="b" l="l" r="r" t="t"/>
              <a:pathLst>
                <a:path extrusionOk="0" h="3799" w="5184">
                  <a:moveTo>
                    <a:pt x="3421" y="1"/>
                  </a:moveTo>
                  <a:lnTo>
                    <a:pt x="994" y="1145"/>
                  </a:lnTo>
                  <a:cubicBezTo>
                    <a:pt x="994" y="1145"/>
                    <a:pt x="1077" y="1613"/>
                    <a:pt x="1136" y="1914"/>
                  </a:cubicBezTo>
                  <a:cubicBezTo>
                    <a:pt x="1194" y="2214"/>
                    <a:pt x="1171" y="2373"/>
                    <a:pt x="573" y="2741"/>
                  </a:cubicBezTo>
                  <a:cubicBezTo>
                    <a:pt x="1" y="3093"/>
                    <a:pt x="1342" y="3798"/>
                    <a:pt x="2320" y="3798"/>
                  </a:cubicBezTo>
                  <a:cubicBezTo>
                    <a:pt x="2368" y="3798"/>
                    <a:pt x="2415" y="3797"/>
                    <a:pt x="2461" y="3793"/>
                  </a:cubicBezTo>
                  <a:cubicBezTo>
                    <a:pt x="3441" y="3718"/>
                    <a:pt x="4547" y="3127"/>
                    <a:pt x="4850" y="2490"/>
                  </a:cubicBezTo>
                  <a:cubicBezTo>
                    <a:pt x="5183" y="1790"/>
                    <a:pt x="5160" y="968"/>
                    <a:pt x="4745" y="968"/>
                  </a:cubicBezTo>
                  <a:cubicBezTo>
                    <a:pt x="4740" y="968"/>
                    <a:pt x="4735" y="968"/>
                    <a:pt x="4730" y="968"/>
                  </a:cubicBezTo>
                  <a:cubicBezTo>
                    <a:pt x="4326" y="987"/>
                    <a:pt x="3989" y="1062"/>
                    <a:pt x="3780" y="1062"/>
                  </a:cubicBezTo>
                  <a:cubicBezTo>
                    <a:pt x="3667" y="1062"/>
                    <a:pt x="3591" y="1040"/>
                    <a:pt x="3563" y="975"/>
                  </a:cubicBezTo>
                  <a:cubicBezTo>
                    <a:pt x="3502" y="833"/>
                    <a:pt x="3421" y="1"/>
                    <a:pt x="342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561175" y="3556975"/>
              <a:ext cx="141125" cy="175150"/>
            </a:xfrm>
            <a:custGeom>
              <a:rect b="b" l="l" r="r" t="t"/>
              <a:pathLst>
                <a:path extrusionOk="0" h="7006" w="5645">
                  <a:moveTo>
                    <a:pt x="2231" y="1"/>
                  </a:moveTo>
                  <a:cubicBezTo>
                    <a:pt x="1278" y="1"/>
                    <a:pt x="499" y="476"/>
                    <a:pt x="1" y="1217"/>
                  </a:cubicBezTo>
                  <a:cubicBezTo>
                    <a:pt x="1" y="1217"/>
                    <a:pt x="114" y="1444"/>
                    <a:pt x="288" y="1614"/>
                  </a:cubicBezTo>
                  <a:cubicBezTo>
                    <a:pt x="288" y="1614"/>
                    <a:pt x="149" y="2005"/>
                    <a:pt x="397" y="2283"/>
                  </a:cubicBezTo>
                  <a:cubicBezTo>
                    <a:pt x="575" y="2483"/>
                    <a:pt x="627" y="2765"/>
                    <a:pt x="587" y="3029"/>
                  </a:cubicBezTo>
                  <a:cubicBezTo>
                    <a:pt x="544" y="3317"/>
                    <a:pt x="510" y="3673"/>
                    <a:pt x="542" y="3987"/>
                  </a:cubicBezTo>
                  <a:cubicBezTo>
                    <a:pt x="585" y="4431"/>
                    <a:pt x="1003" y="4635"/>
                    <a:pt x="1003" y="4635"/>
                  </a:cubicBezTo>
                  <a:cubicBezTo>
                    <a:pt x="1003" y="4635"/>
                    <a:pt x="1063" y="3957"/>
                    <a:pt x="1232" y="3587"/>
                  </a:cubicBezTo>
                  <a:cubicBezTo>
                    <a:pt x="1318" y="3399"/>
                    <a:pt x="1530" y="3282"/>
                    <a:pt x="1747" y="3282"/>
                  </a:cubicBezTo>
                  <a:cubicBezTo>
                    <a:pt x="1953" y="3282"/>
                    <a:pt x="2164" y="3388"/>
                    <a:pt x="2276" y="3639"/>
                  </a:cubicBezTo>
                  <a:cubicBezTo>
                    <a:pt x="2508" y="4154"/>
                    <a:pt x="2433" y="4503"/>
                    <a:pt x="2216" y="4891"/>
                  </a:cubicBezTo>
                  <a:cubicBezTo>
                    <a:pt x="2028" y="5225"/>
                    <a:pt x="1843" y="5300"/>
                    <a:pt x="1714" y="5300"/>
                  </a:cubicBezTo>
                  <a:cubicBezTo>
                    <a:pt x="1611" y="5300"/>
                    <a:pt x="1544" y="5252"/>
                    <a:pt x="1544" y="5252"/>
                  </a:cubicBezTo>
                  <a:lnTo>
                    <a:pt x="1544" y="5252"/>
                  </a:lnTo>
                  <a:cubicBezTo>
                    <a:pt x="1414" y="5352"/>
                    <a:pt x="1793" y="6632"/>
                    <a:pt x="2112" y="6851"/>
                  </a:cubicBezTo>
                  <a:cubicBezTo>
                    <a:pt x="2276" y="6963"/>
                    <a:pt x="2452" y="7006"/>
                    <a:pt x="2629" y="7006"/>
                  </a:cubicBezTo>
                  <a:cubicBezTo>
                    <a:pt x="3070" y="7006"/>
                    <a:pt x="3513" y="6738"/>
                    <a:pt x="3757" y="6613"/>
                  </a:cubicBezTo>
                  <a:cubicBezTo>
                    <a:pt x="3962" y="6510"/>
                    <a:pt x="4413" y="5764"/>
                    <a:pt x="4413" y="5764"/>
                  </a:cubicBezTo>
                  <a:cubicBezTo>
                    <a:pt x="4965" y="4772"/>
                    <a:pt x="5208" y="4567"/>
                    <a:pt x="5422" y="3599"/>
                  </a:cubicBezTo>
                  <a:cubicBezTo>
                    <a:pt x="5645" y="2597"/>
                    <a:pt x="5556" y="1395"/>
                    <a:pt x="4689" y="1248"/>
                  </a:cubicBezTo>
                  <a:cubicBezTo>
                    <a:pt x="4178" y="553"/>
                    <a:pt x="3397" y="106"/>
                    <a:pt x="2539" y="17"/>
                  </a:cubicBezTo>
                  <a:cubicBezTo>
                    <a:pt x="2434" y="6"/>
                    <a:pt x="2332" y="1"/>
                    <a:pt x="223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507975" y="3728250"/>
              <a:ext cx="235725" cy="405175"/>
            </a:xfrm>
            <a:custGeom>
              <a:rect b="b" l="l" r="r" t="t"/>
              <a:pathLst>
                <a:path extrusionOk="0" h="16207" w="9429">
                  <a:moveTo>
                    <a:pt x="7513" y="1"/>
                  </a:moveTo>
                  <a:cubicBezTo>
                    <a:pt x="7502" y="1"/>
                    <a:pt x="7490" y="1"/>
                    <a:pt x="7478" y="1"/>
                  </a:cubicBezTo>
                  <a:cubicBezTo>
                    <a:pt x="6783" y="20"/>
                    <a:pt x="6060" y="247"/>
                    <a:pt x="6060" y="247"/>
                  </a:cubicBezTo>
                  <a:cubicBezTo>
                    <a:pt x="6234" y="678"/>
                    <a:pt x="6022" y="1017"/>
                    <a:pt x="4849" y="1385"/>
                  </a:cubicBezTo>
                  <a:cubicBezTo>
                    <a:pt x="4377" y="1533"/>
                    <a:pt x="4068" y="1578"/>
                    <a:pt x="3867" y="1578"/>
                  </a:cubicBezTo>
                  <a:cubicBezTo>
                    <a:pt x="3569" y="1578"/>
                    <a:pt x="3509" y="1480"/>
                    <a:pt x="3509" y="1480"/>
                  </a:cubicBezTo>
                  <a:cubicBezTo>
                    <a:pt x="3509" y="1480"/>
                    <a:pt x="1791" y="2263"/>
                    <a:pt x="1231" y="2654"/>
                  </a:cubicBezTo>
                  <a:cubicBezTo>
                    <a:pt x="526" y="3146"/>
                    <a:pt x="216" y="4569"/>
                    <a:pt x="120" y="6972"/>
                  </a:cubicBezTo>
                  <a:cubicBezTo>
                    <a:pt x="10" y="9752"/>
                    <a:pt x="0" y="14666"/>
                    <a:pt x="94" y="15377"/>
                  </a:cubicBezTo>
                  <a:cubicBezTo>
                    <a:pt x="94" y="15377"/>
                    <a:pt x="1188" y="16206"/>
                    <a:pt x="2701" y="16206"/>
                  </a:cubicBezTo>
                  <a:cubicBezTo>
                    <a:pt x="2810" y="16206"/>
                    <a:pt x="2921" y="16202"/>
                    <a:pt x="3034" y="16193"/>
                  </a:cubicBezTo>
                  <a:cubicBezTo>
                    <a:pt x="4717" y="16054"/>
                    <a:pt x="7794" y="14484"/>
                    <a:pt x="8483" y="13334"/>
                  </a:cubicBezTo>
                  <a:cubicBezTo>
                    <a:pt x="8549" y="11078"/>
                    <a:pt x="8558" y="9381"/>
                    <a:pt x="8611" y="8464"/>
                  </a:cubicBezTo>
                  <a:cubicBezTo>
                    <a:pt x="8812" y="5129"/>
                    <a:pt x="9428" y="4357"/>
                    <a:pt x="8989" y="2222"/>
                  </a:cubicBezTo>
                  <a:cubicBezTo>
                    <a:pt x="8634" y="490"/>
                    <a:pt x="8190" y="1"/>
                    <a:pt x="751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2205100" y="3795050"/>
              <a:ext cx="381825" cy="345600"/>
            </a:xfrm>
            <a:custGeom>
              <a:rect b="b" l="l" r="r" t="t"/>
              <a:pathLst>
                <a:path extrusionOk="0" h="13824" w="15273">
                  <a:moveTo>
                    <a:pt x="14092" y="0"/>
                  </a:moveTo>
                  <a:cubicBezTo>
                    <a:pt x="14080" y="0"/>
                    <a:pt x="14069" y="0"/>
                    <a:pt x="14058" y="1"/>
                  </a:cubicBezTo>
                  <a:cubicBezTo>
                    <a:pt x="13447" y="19"/>
                    <a:pt x="12934" y="149"/>
                    <a:pt x="12449" y="1073"/>
                  </a:cubicBezTo>
                  <a:cubicBezTo>
                    <a:pt x="11965" y="1997"/>
                    <a:pt x="10984" y="4393"/>
                    <a:pt x="10053" y="5934"/>
                  </a:cubicBezTo>
                  <a:cubicBezTo>
                    <a:pt x="9595" y="6692"/>
                    <a:pt x="8302" y="8285"/>
                    <a:pt x="7011" y="9200"/>
                  </a:cubicBezTo>
                  <a:cubicBezTo>
                    <a:pt x="5915" y="9977"/>
                    <a:pt x="4668" y="10682"/>
                    <a:pt x="4177" y="10747"/>
                  </a:cubicBezTo>
                  <a:cubicBezTo>
                    <a:pt x="4041" y="10765"/>
                    <a:pt x="3929" y="10774"/>
                    <a:pt x="3824" y="10774"/>
                  </a:cubicBezTo>
                  <a:cubicBezTo>
                    <a:pt x="3581" y="10774"/>
                    <a:pt x="3385" y="10726"/>
                    <a:pt x="3053" y="10639"/>
                  </a:cubicBezTo>
                  <a:cubicBezTo>
                    <a:pt x="2515" y="10497"/>
                    <a:pt x="2147" y="10553"/>
                    <a:pt x="1759" y="10483"/>
                  </a:cubicBezTo>
                  <a:cubicBezTo>
                    <a:pt x="1583" y="10451"/>
                    <a:pt x="1489" y="10426"/>
                    <a:pt x="1431" y="10426"/>
                  </a:cubicBezTo>
                  <a:cubicBezTo>
                    <a:pt x="1362" y="10426"/>
                    <a:pt x="1344" y="10462"/>
                    <a:pt x="1297" y="10568"/>
                  </a:cubicBezTo>
                  <a:cubicBezTo>
                    <a:pt x="1211" y="10764"/>
                    <a:pt x="1489" y="11098"/>
                    <a:pt x="1846" y="11223"/>
                  </a:cubicBezTo>
                  <a:cubicBezTo>
                    <a:pt x="2222" y="11354"/>
                    <a:pt x="2485" y="11297"/>
                    <a:pt x="2553" y="11355"/>
                  </a:cubicBezTo>
                  <a:cubicBezTo>
                    <a:pt x="2622" y="11416"/>
                    <a:pt x="2312" y="11522"/>
                    <a:pt x="1863" y="11588"/>
                  </a:cubicBezTo>
                  <a:cubicBezTo>
                    <a:pt x="1716" y="11609"/>
                    <a:pt x="1581" y="11617"/>
                    <a:pt x="1456" y="11617"/>
                  </a:cubicBezTo>
                  <a:cubicBezTo>
                    <a:pt x="1054" y="11617"/>
                    <a:pt x="757" y="11533"/>
                    <a:pt x="510" y="11531"/>
                  </a:cubicBezTo>
                  <a:cubicBezTo>
                    <a:pt x="507" y="11531"/>
                    <a:pt x="504" y="11531"/>
                    <a:pt x="500" y="11531"/>
                  </a:cubicBezTo>
                  <a:cubicBezTo>
                    <a:pt x="149" y="11531"/>
                    <a:pt x="172" y="11814"/>
                    <a:pt x="293" y="11912"/>
                  </a:cubicBezTo>
                  <a:cubicBezTo>
                    <a:pt x="414" y="12012"/>
                    <a:pt x="607" y="12151"/>
                    <a:pt x="1115" y="12238"/>
                  </a:cubicBezTo>
                  <a:cubicBezTo>
                    <a:pt x="1515" y="12306"/>
                    <a:pt x="1975" y="12313"/>
                    <a:pt x="2152" y="12313"/>
                  </a:cubicBezTo>
                  <a:cubicBezTo>
                    <a:pt x="2200" y="12313"/>
                    <a:pt x="2227" y="12313"/>
                    <a:pt x="2227" y="12313"/>
                  </a:cubicBezTo>
                  <a:lnTo>
                    <a:pt x="2227" y="12313"/>
                  </a:lnTo>
                  <a:cubicBezTo>
                    <a:pt x="1947" y="12401"/>
                    <a:pt x="1654" y="12455"/>
                    <a:pt x="1360" y="12475"/>
                  </a:cubicBezTo>
                  <a:cubicBezTo>
                    <a:pt x="1179" y="12488"/>
                    <a:pt x="1033" y="12492"/>
                    <a:pt x="907" y="12492"/>
                  </a:cubicBezTo>
                  <a:cubicBezTo>
                    <a:pt x="758" y="12492"/>
                    <a:pt x="639" y="12487"/>
                    <a:pt x="529" y="12487"/>
                  </a:cubicBezTo>
                  <a:cubicBezTo>
                    <a:pt x="446" y="12487"/>
                    <a:pt x="368" y="12490"/>
                    <a:pt x="286" y="12500"/>
                  </a:cubicBezTo>
                  <a:cubicBezTo>
                    <a:pt x="0" y="12535"/>
                    <a:pt x="179" y="12979"/>
                    <a:pt x="495" y="13053"/>
                  </a:cubicBezTo>
                  <a:cubicBezTo>
                    <a:pt x="698" y="13100"/>
                    <a:pt x="975" y="13133"/>
                    <a:pt x="1271" y="13133"/>
                  </a:cubicBezTo>
                  <a:cubicBezTo>
                    <a:pt x="1344" y="13133"/>
                    <a:pt x="1418" y="13131"/>
                    <a:pt x="1492" y="13126"/>
                  </a:cubicBezTo>
                  <a:cubicBezTo>
                    <a:pt x="1868" y="13105"/>
                    <a:pt x="2488" y="13013"/>
                    <a:pt x="2488" y="13013"/>
                  </a:cubicBezTo>
                  <a:lnTo>
                    <a:pt x="2488" y="13013"/>
                  </a:lnTo>
                  <a:cubicBezTo>
                    <a:pt x="1923" y="13260"/>
                    <a:pt x="1447" y="13258"/>
                    <a:pt x="1163" y="13285"/>
                  </a:cubicBezTo>
                  <a:cubicBezTo>
                    <a:pt x="877" y="13312"/>
                    <a:pt x="757" y="13424"/>
                    <a:pt x="824" y="13583"/>
                  </a:cubicBezTo>
                  <a:cubicBezTo>
                    <a:pt x="877" y="13710"/>
                    <a:pt x="1099" y="13811"/>
                    <a:pt x="1721" y="13823"/>
                  </a:cubicBezTo>
                  <a:cubicBezTo>
                    <a:pt x="1732" y="13823"/>
                    <a:pt x="1744" y="13823"/>
                    <a:pt x="1756" y="13823"/>
                  </a:cubicBezTo>
                  <a:cubicBezTo>
                    <a:pt x="2375" y="13823"/>
                    <a:pt x="3192" y="13562"/>
                    <a:pt x="3830" y="13205"/>
                  </a:cubicBezTo>
                  <a:cubicBezTo>
                    <a:pt x="4478" y="12841"/>
                    <a:pt x="4707" y="12640"/>
                    <a:pt x="5064" y="12492"/>
                  </a:cubicBezTo>
                  <a:cubicBezTo>
                    <a:pt x="6376" y="11945"/>
                    <a:pt x="7413" y="11502"/>
                    <a:pt x="8570" y="10675"/>
                  </a:cubicBezTo>
                  <a:cubicBezTo>
                    <a:pt x="10225" y="9491"/>
                    <a:pt x="11258" y="8278"/>
                    <a:pt x="11834" y="7469"/>
                  </a:cubicBezTo>
                  <a:cubicBezTo>
                    <a:pt x="13026" y="5798"/>
                    <a:pt x="14220" y="3416"/>
                    <a:pt x="14752" y="2009"/>
                  </a:cubicBezTo>
                  <a:cubicBezTo>
                    <a:pt x="15273" y="624"/>
                    <a:pt x="14792" y="0"/>
                    <a:pt x="1409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472750" y="3790300"/>
              <a:ext cx="116600" cy="150525"/>
            </a:xfrm>
            <a:custGeom>
              <a:rect b="b" l="l" r="r" t="t"/>
              <a:pathLst>
                <a:path extrusionOk="0" h="6021" w="4664">
                  <a:moveTo>
                    <a:pt x="3177" y="1"/>
                  </a:moveTo>
                  <a:cubicBezTo>
                    <a:pt x="2733" y="1"/>
                    <a:pt x="2282" y="230"/>
                    <a:pt x="1858" y="842"/>
                  </a:cubicBezTo>
                  <a:cubicBezTo>
                    <a:pt x="1182" y="1820"/>
                    <a:pt x="251" y="3968"/>
                    <a:pt x="1" y="4518"/>
                  </a:cubicBezTo>
                  <a:cubicBezTo>
                    <a:pt x="1" y="4518"/>
                    <a:pt x="87" y="4974"/>
                    <a:pt x="1040" y="5492"/>
                  </a:cubicBezTo>
                  <a:cubicBezTo>
                    <a:pt x="1992" y="6012"/>
                    <a:pt x="2477" y="6020"/>
                    <a:pt x="2477" y="6020"/>
                  </a:cubicBezTo>
                  <a:cubicBezTo>
                    <a:pt x="2477" y="6020"/>
                    <a:pt x="3773" y="3554"/>
                    <a:pt x="4157" y="2552"/>
                  </a:cubicBezTo>
                  <a:cubicBezTo>
                    <a:pt x="4542" y="1549"/>
                    <a:pt x="4664" y="578"/>
                    <a:pt x="3952" y="211"/>
                  </a:cubicBezTo>
                  <a:cubicBezTo>
                    <a:pt x="3701" y="82"/>
                    <a:pt x="3440" y="1"/>
                    <a:pt x="3177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470625" y="3894100"/>
              <a:ext cx="69650" cy="50100"/>
            </a:xfrm>
            <a:custGeom>
              <a:rect b="b" l="l" r="r" t="t"/>
              <a:pathLst>
                <a:path extrusionOk="0" h="2004" w="2786">
                  <a:moveTo>
                    <a:pt x="249" y="0"/>
                  </a:moveTo>
                  <a:lnTo>
                    <a:pt x="0" y="500"/>
                  </a:lnTo>
                  <a:cubicBezTo>
                    <a:pt x="0" y="500"/>
                    <a:pt x="101" y="904"/>
                    <a:pt x="1035" y="1460"/>
                  </a:cubicBezTo>
                  <a:cubicBezTo>
                    <a:pt x="1926" y="1991"/>
                    <a:pt x="2462" y="2003"/>
                    <a:pt x="2510" y="2003"/>
                  </a:cubicBezTo>
                  <a:cubicBezTo>
                    <a:pt x="2512" y="2003"/>
                    <a:pt x="2513" y="2003"/>
                    <a:pt x="2513" y="2003"/>
                  </a:cubicBezTo>
                  <a:lnTo>
                    <a:pt x="2786" y="1437"/>
                  </a:lnTo>
                  <a:cubicBezTo>
                    <a:pt x="2786" y="1437"/>
                    <a:pt x="2060" y="1349"/>
                    <a:pt x="1329" y="902"/>
                  </a:cubicBezTo>
                  <a:cubicBezTo>
                    <a:pt x="928" y="657"/>
                    <a:pt x="563" y="353"/>
                    <a:pt x="2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563900" y="3768725"/>
              <a:ext cx="53400" cy="26200"/>
            </a:xfrm>
            <a:custGeom>
              <a:rect b="b" l="l" r="r" t="t"/>
              <a:pathLst>
                <a:path extrusionOk="0" h="1048" w="2136">
                  <a:moveTo>
                    <a:pt x="1050" y="1"/>
                  </a:moveTo>
                  <a:cubicBezTo>
                    <a:pt x="962" y="1"/>
                    <a:pt x="880" y="16"/>
                    <a:pt x="812" y="51"/>
                  </a:cubicBezTo>
                  <a:lnTo>
                    <a:pt x="0" y="471"/>
                  </a:lnTo>
                  <a:cubicBezTo>
                    <a:pt x="0" y="471"/>
                    <a:pt x="939" y="559"/>
                    <a:pt x="1140" y="1047"/>
                  </a:cubicBezTo>
                  <a:cubicBezTo>
                    <a:pt x="1140" y="1047"/>
                    <a:pt x="1977" y="970"/>
                    <a:pt x="2135" y="390"/>
                  </a:cubicBezTo>
                  <a:cubicBezTo>
                    <a:pt x="2135" y="390"/>
                    <a:pt x="1502" y="1"/>
                    <a:pt x="1050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659450" y="3728950"/>
              <a:ext cx="44400" cy="32300"/>
            </a:xfrm>
            <a:custGeom>
              <a:rect b="b" l="l" r="r" t="t"/>
              <a:pathLst>
                <a:path extrusionOk="0" h="1292" w="1776">
                  <a:moveTo>
                    <a:pt x="681" y="0"/>
                  </a:moveTo>
                  <a:cubicBezTo>
                    <a:pt x="280" y="0"/>
                    <a:pt x="1" y="219"/>
                    <a:pt x="1" y="219"/>
                  </a:cubicBezTo>
                  <a:cubicBezTo>
                    <a:pt x="1" y="219"/>
                    <a:pt x="539" y="879"/>
                    <a:pt x="607" y="1291"/>
                  </a:cubicBezTo>
                  <a:lnTo>
                    <a:pt x="1775" y="1273"/>
                  </a:lnTo>
                  <a:cubicBezTo>
                    <a:pt x="1775" y="1273"/>
                    <a:pt x="1398" y="119"/>
                    <a:pt x="888" y="20"/>
                  </a:cubicBezTo>
                  <a:cubicBezTo>
                    <a:pt x="816" y="6"/>
                    <a:pt x="747" y="0"/>
                    <a:pt x="68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2556575" y="3755525"/>
              <a:ext cx="227300" cy="291775"/>
            </a:xfrm>
            <a:custGeom>
              <a:rect b="b" l="l" r="r" t="t"/>
              <a:pathLst>
                <a:path extrusionOk="0" h="11671" w="9092">
                  <a:moveTo>
                    <a:pt x="5278" y="0"/>
                  </a:moveTo>
                  <a:cubicBezTo>
                    <a:pt x="5116" y="0"/>
                    <a:pt x="4947" y="23"/>
                    <a:pt x="4771" y="71"/>
                  </a:cubicBezTo>
                  <a:cubicBezTo>
                    <a:pt x="3294" y="479"/>
                    <a:pt x="1500" y="1116"/>
                    <a:pt x="1112" y="2066"/>
                  </a:cubicBezTo>
                  <a:cubicBezTo>
                    <a:pt x="726" y="3017"/>
                    <a:pt x="1" y="9030"/>
                    <a:pt x="893" y="10208"/>
                  </a:cubicBezTo>
                  <a:cubicBezTo>
                    <a:pt x="1745" y="11333"/>
                    <a:pt x="2766" y="11671"/>
                    <a:pt x="3695" y="11671"/>
                  </a:cubicBezTo>
                  <a:cubicBezTo>
                    <a:pt x="3740" y="11671"/>
                    <a:pt x="3785" y="11670"/>
                    <a:pt x="3830" y="11668"/>
                  </a:cubicBezTo>
                  <a:cubicBezTo>
                    <a:pt x="4794" y="11637"/>
                    <a:pt x="7625" y="10439"/>
                    <a:pt x="8376" y="9064"/>
                  </a:cubicBezTo>
                  <a:cubicBezTo>
                    <a:pt x="9091" y="7759"/>
                    <a:pt x="8265" y="0"/>
                    <a:pt x="5278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662850" y="3902850"/>
              <a:ext cx="100650" cy="111350"/>
            </a:xfrm>
            <a:custGeom>
              <a:rect b="b" l="l" r="r" t="t"/>
              <a:pathLst>
                <a:path extrusionOk="0" h="4454" w="4026">
                  <a:moveTo>
                    <a:pt x="3508" y="0"/>
                  </a:moveTo>
                  <a:cubicBezTo>
                    <a:pt x="2883" y="0"/>
                    <a:pt x="297" y="1260"/>
                    <a:pt x="0" y="1824"/>
                  </a:cubicBezTo>
                  <a:cubicBezTo>
                    <a:pt x="0" y="1824"/>
                    <a:pt x="191" y="3864"/>
                    <a:pt x="234" y="4345"/>
                  </a:cubicBezTo>
                  <a:cubicBezTo>
                    <a:pt x="241" y="4420"/>
                    <a:pt x="315" y="4454"/>
                    <a:pt x="437" y="4454"/>
                  </a:cubicBezTo>
                  <a:cubicBezTo>
                    <a:pt x="1098" y="4454"/>
                    <a:pt x="3169" y="3465"/>
                    <a:pt x="3654" y="2731"/>
                  </a:cubicBezTo>
                  <a:cubicBezTo>
                    <a:pt x="4025" y="2170"/>
                    <a:pt x="3746" y="429"/>
                    <a:pt x="3641" y="58"/>
                  </a:cubicBezTo>
                  <a:cubicBezTo>
                    <a:pt x="3630" y="18"/>
                    <a:pt x="3583" y="0"/>
                    <a:pt x="350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2556575" y="3801025"/>
              <a:ext cx="93650" cy="243025"/>
            </a:xfrm>
            <a:custGeom>
              <a:rect b="b" l="l" r="r" t="t"/>
              <a:pathLst>
                <a:path extrusionOk="0" h="9721" w="3746">
                  <a:moveTo>
                    <a:pt x="1488" y="1"/>
                  </a:moveTo>
                  <a:cubicBezTo>
                    <a:pt x="1392" y="1"/>
                    <a:pt x="1300" y="20"/>
                    <a:pt x="1214" y="54"/>
                  </a:cubicBezTo>
                  <a:cubicBezTo>
                    <a:pt x="1174" y="116"/>
                    <a:pt x="1140" y="179"/>
                    <a:pt x="1112" y="246"/>
                  </a:cubicBezTo>
                  <a:cubicBezTo>
                    <a:pt x="726" y="1195"/>
                    <a:pt x="1" y="7210"/>
                    <a:pt x="893" y="8388"/>
                  </a:cubicBezTo>
                  <a:cubicBezTo>
                    <a:pt x="1449" y="9121"/>
                    <a:pt x="2076" y="9519"/>
                    <a:pt x="2704" y="9708"/>
                  </a:cubicBezTo>
                  <a:cubicBezTo>
                    <a:pt x="2760" y="9717"/>
                    <a:pt x="2814" y="9721"/>
                    <a:pt x="2865" y="9721"/>
                  </a:cubicBezTo>
                  <a:cubicBezTo>
                    <a:pt x="3454" y="9721"/>
                    <a:pt x="3746" y="9170"/>
                    <a:pt x="3715" y="8388"/>
                  </a:cubicBezTo>
                  <a:cubicBezTo>
                    <a:pt x="3682" y="7499"/>
                    <a:pt x="3304" y="4194"/>
                    <a:pt x="2905" y="2199"/>
                  </a:cubicBezTo>
                  <a:cubicBezTo>
                    <a:pt x="2570" y="525"/>
                    <a:pt x="1985" y="1"/>
                    <a:pt x="148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2629175" y="3841375"/>
              <a:ext cx="121650" cy="48250"/>
            </a:xfrm>
            <a:custGeom>
              <a:rect b="b" l="l" r="r" t="t"/>
              <a:pathLst>
                <a:path extrusionOk="0" h="1930" w="4866">
                  <a:moveTo>
                    <a:pt x="4866" y="1"/>
                  </a:moveTo>
                  <a:lnTo>
                    <a:pt x="4866" y="1"/>
                  </a:lnTo>
                  <a:cubicBezTo>
                    <a:pt x="4490" y="507"/>
                    <a:pt x="3204" y="1103"/>
                    <a:pt x="1800" y="1406"/>
                  </a:cubicBezTo>
                  <a:cubicBezTo>
                    <a:pt x="1561" y="1457"/>
                    <a:pt x="1352" y="1480"/>
                    <a:pt x="1171" y="1480"/>
                  </a:cubicBezTo>
                  <a:cubicBezTo>
                    <a:pt x="286" y="1480"/>
                    <a:pt x="39" y="943"/>
                    <a:pt x="1" y="585"/>
                  </a:cubicBezTo>
                  <a:lnTo>
                    <a:pt x="1" y="585"/>
                  </a:lnTo>
                  <a:cubicBezTo>
                    <a:pt x="69" y="1534"/>
                    <a:pt x="526" y="1929"/>
                    <a:pt x="1275" y="1929"/>
                  </a:cubicBezTo>
                  <a:cubicBezTo>
                    <a:pt x="1726" y="1929"/>
                    <a:pt x="2284" y="1785"/>
                    <a:pt x="2928" y="1533"/>
                  </a:cubicBezTo>
                  <a:cubicBezTo>
                    <a:pt x="4639" y="861"/>
                    <a:pt x="4866" y="1"/>
                    <a:pt x="48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593475" y="4200975"/>
              <a:ext cx="628275" cy="362750"/>
            </a:xfrm>
            <a:custGeom>
              <a:rect b="b" l="l" r="r" t="t"/>
              <a:pathLst>
                <a:path extrusionOk="0" h="14510" w="25131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3850475" y="3803125"/>
              <a:ext cx="372150" cy="307475"/>
            </a:xfrm>
            <a:custGeom>
              <a:rect b="b" l="l" r="r" t="t"/>
              <a:pathLst>
                <a:path extrusionOk="0" h="12299" w="14886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851200" y="3797875"/>
              <a:ext cx="147675" cy="184950"/>
            </a:xfrm>
            <a:custGeom>
              <a:rect b="b" l="l" r="r" t="t"/>
              <a:pathLst>
                <a:path extrusionOk="0" h="7398" w="5907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932675" y="3934475"/>
              <a:ext cx="83875" cy="73325"/>
            </a:xfrm>
            <a:custGeom>
              <a:rect b="b" l="l" r="r" t="t"/>
              <a:pathLst>
                <a:path extrusionOk="0" h="2933" w="3355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652275" y="4110575"/>
              <a:ext cx="517950" cy="269325"/>
            </a:xfrm>
            <a:custGeom>
              <a:rect b="b" l="l" r="r" t="t"/>
              <a:pathLst>
                <a:path extrusionOk="0" h="10773" w="20718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3855825" y="4366350"/>
              <a:ext cx="77425" cy="168100"/>
            </a:xfrm>
            <a:custGeom>
              <a:rect b="b" l="l" r="r" t="t"/>
              <a:pathLst>
                <a:path extrusionOk="0" h="6724" w="3097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895050" y="4140250"/>
              <a:ext cx="277825" cy="257200"/>
            </a:xfrm>
            <a:custGeom>
              <a:rect b="b" l="l" r="r" t="t"/>
              <a:pathLst>
                <a:path extrusionOk="0" h="10288" w="11113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3967850" y="4162450"/>
              <a:ext cx="85775" cy="69700"/>
            </a:xfrm>
            <a:custGeom>
              <a:rect b="b" l="l" r="r" t="t"/>
              <a:pathLst>
                <a:path extrusionOk="0" h="2788" w="3431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899975" y="4347675"/>
              <a:ext cx="83975" cy="49800"/>
            </a:xfrm>
            <a:custGeom>
              <a:rect b="b" l="l" r="r" t="t"/>
              <a:pathLst>
                <a:path extrusionOk="0" h="1992" w="3359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737375" y="3783475"/>
              <a:ext cx="145125" cy="134675"/>
            </a:xfrm>
            <a:custGeom>
              <a:rect b="b" l="l" r="r" t="t"/>
              <a:pathLst>
                <a:path extrusionOk="0" h="5387" w="5805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771375" y="3783475"/>
              <a:ext cx="88200" cy="63675"/>
            </a:xfrm>
            <a:custGeom>
              <a:rect b="b" l="l" r="r" t="t"/>
              <a:pathLst>
                <a:path extrusionOk="0" h="2547" w="3528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3703875" y="3801175"/>
              <a:ext cx="236700" cy="426100"/>
            </a:xfrm>
            <a:custGeom>
              <a:rect b="b" l="l" r="r" t="t"/>
              <a:pathLst>
                <a:path extrusionOk="0" h="17044" w="9468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846775" y="3799350"/>
              <a:ext cx="90825" cy="394800"/>
            </a:xfrm>
            <a:custGeom>
              <a:rect b="b" l="l" r="r" t="t"/>
              <a:pathLst>
                <a:path extrusionOk="0" h="15792" w="3633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3837200" y="3799350"/>
              <a:ext cx="79850" cy="180300"/>
            </a:xfrm>
            <a:custGeom>
              <a:rect b="b" l="l" r="r" t="t"/>
              <a:pathLst>
                <a:path extrusionOk="0" h="7212" w="3194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692100" y="3837700"/>
              <a:ext cx="132250" cy="412075"/>
            </a:xfrm>
            <a:custGeom>
              <a:rect b="b" l="l" r="r" t="t"/>
              <a:pathLst>
                <a:path extrusionOk="0" h="16483" w="529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748975" y="3822100"/>
              <a:ext cx="78800" cy="192225"/>
            </a:xfrm>
            <a:custGeom>
              <a:rect b="b" l="l" r="r" t="t"/>
              <a:pathLst>
                <a:path extrusionOk="0" h="7689" w="3152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3735625" y="3643700"/>
              <a:ext cx="155650" cy="181725"/>
            </a:xfrm>
            <a:custGeom>
              <a:rect b="b" l="l" r="r" t="t"/>
              <a:pathLst>
                <a:path extrusionOk="0" h="7269" w="6226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3733600" y="3643725"/>
              <a:ext cx="144475" cy="139775"/>
            </a:xfrm>
            <a:custGeom>
              <a:rect b="b" l="l" r="r" t="t"/>
              <a:pathLst>
                <a:path extrusionOk="0" h="5591" w="5779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745275" y="3636400"/>
              <a:ext cx="166125" cy="66300"/>
            </a:xfrm>
            <a:custGeom>
              <a:rect b="b" l="l" r="r" t="t"/>
              <a:pathLst>
                <a:path extrusionOk="0" h="2652" w="6645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613775" y="3878425"/>
              <a:ext cx="140825" cy="447375"/>
            </a:xfrm>
            <a:custGeom>
              <a:rect b="b" l="l" r="r" t="t"/>
              <a:pathLst>
                <a:path extrusionOk="0" h="17895" w="5633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732000" y="3737900"/>
              <a:ext cx="39400" cy="49800"/>
            </a:xfrm>
            <a:custGeom>
              <a:rect b="b" l="l" r="r" t="t"/>
              <a:pathLst>
                <a:path extrusionOk="0" h="1992" w="1576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991950" y="4273875"/>
              <a:ext cx="155575" cy="98650"/>
            </a:xfrm>
            <a:custGeom>
              <a:rect b="b" l="l" r="r" t="t"/>
              <a:pathLst>
                <a:path extrusionOk="0" h="3946" w="6223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642550" y="4294750"/>
              <a:ext cx="371275" cy="121275"/>
            </a:xfrm>
            <a:custGeom>
              <a:rect b="b" l="l" r="r" t="t"/>
              <a:pathLst>
                <a:path extrusionOk="0" h="4851" w="14851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628675" y="3874200"/>
              <a:ext cx="128050" cy="187875"/>
            </a:xfrm>
            <a:custGeom>
              <a:rect b="b" l="l" r="r" t="t"/>
              <a:pathLst>
                <a:path extrusionOk="0" h="7515" w="5122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619375" y="4023750"/>
              <a:ext cx="80550" cy="66925"/>
            </a:xfrm>
            <a:custGeom>
              <a:rect b="b" l="l" r="r" t="t"/>
              <a:pathLst>
                <a:path extrusionOk="0" h="2677" w="3222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746350" y="4130925"/>
              <a:ext cx="377125" cy="216550"/>
            </a:xfrm>
            <a:custGeom>
              <a:rect b="b" l="l" r="r" t="t"/>
              <a:pathLst>
                <a:path extrusionOk="0" h="8662" w="15085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810750" y="4172225"/>
              <a:ext cx="284275" cy="163850"/>
            </a:xfrm>
            <a:custGeom>
              <a:rect b="b" l="l" r="r" t="t"/>
              <a:pathLst>
                <a:path extrusionOk="0" h="6554" w="11371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847525" y="4182850"/>
              <a:ext cx="101175" cy="58425"/>
            </a:xfrm>
            <a:custGeom>
              <a:rect b="b" l="l" r="r" t="t"/>
              <a:pathLst>
                <a:path extrusionOk="0" h="2337" w="4047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3848850" y="4184350"/>
              <a:ext cx="98575" cy="56925"/>
            </a:xfrm>
            <a:custGeom>
              <a:rect b="b" l="l" r="r" t="t"/>
              <a:pathLst>
                <a:path extrusionOk="0" h="2277" w="3943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746350" y="4209400"/>
              <a:ext cx="377125" cy="146650"/>
            </a:xfrm>
            <a:custGeom>
              <a:rect b="b" l="l" r="r" t="t"/>
              <a:pathLst>
                <a:path extrusionOk="0" h="5866" w="15085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3884325" y="4209400"/>
              <a:ext cx="239150" cy="146700"/>
            </a:xfrm>
            <a:custGeom>
              <a:rect b="b" l="l" r="r" t="t"/>
              <a:pathLst>
                <a:path extrusionOk="0" h="5868" w="9566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3887950" y="4047175"/>
              <a:ext cx="270725" cy="303225"/>
            </a:xfrm>
            <a:custGeom>
              <a:rect b="b" l="l" r="r" t="t"/>
              <a:pathLst>
                <a:path extrusionOk="0" h="12129" w="10829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3884325" y="4044800"/>
              <a:ext cx="269850" cy="304600"/>
            </a:xfrm>
            <a:custGeom>
              <a:rect b="b" l="l" r="r" t="t"/>
              <a:pathLst>
                <a:path extrusionOk="0" h="12184" w="10794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13725" y="4181100"/>
              <a:ext cx="41575" cy="42325"/>
            </a:xfrm>
            <a:custGeom>
              <a:rect b="b" l="l" r="r" t="t"/>
              <a:pathLst>
                <a:path extrusionOk="0" h="1693" w="1663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6"/>
          <p:cNvSpPr txBox="1"/>
          <p:nvPr>
            <p:ph type="ctrTitle"/>
          </p:nvPr>
        </p:nvSpPr>
        <p:spPr>
          <a:xfrm>
            <a:off x="441700" y="1555598"/>
            <a:ext cx="4067100" cy="16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chemeClr val="lt1"/>
                </a:solidFill>
              </a:rPr>
              <a:t>R   BOT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chemeClr val="lt1"/>
                </a:solidFill>
              </a:rPr>
              <a:t>CỨU HỎA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311" name="Google Shape;3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00400" y="1065325"/>
            <a:ext cx="345649" cy="5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209975" y="4232100"/>
            <a:ext cx="33003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Bùi Thị Cẩm Nhung		1712645</a:t>
            </a:r>
            <a:endParaRPr sz="12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Nguyễn Ngọc Băng Tâm	1712747</a:t>
            </a:r>
            <a:endParaRPr sz="12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5"/>
          <p:cNvSpPr txBox="1"/>
          <p:nvPr/>
        </p:nvSpPr>
        <p:spPr>
          <a:xfrm>
            <a:off x="76200" y="990600"/>
            <a:ext cx="7989900" cy="4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Phát ra âm thanh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 khi robot được kích hoạt.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Lặp vô tận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: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1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 chuyển lên 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phía trước nhờ 2 motor làm quay bánh xe.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1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</a:pP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Nếu </a:t>
            </a: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cảm biến siêu âm phát hiện vật cản 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nằm trong khoảng cách từ 7cm trước robot: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2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romanLcPeriod"/>
            </a:pP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Nếu cảm biến ánh sáng phát hiện </a:t>
            </a: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nguồn sáng có màu đỏ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: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3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Điều chỉnh về khoảng cách dập lửa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. Nếu khoảng cách hiện tại: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4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</a:pP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&gt; 10cm: Di chuyển lên cho đến khi khoảng cách nhỏ hơn 10 cm.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4" marL="2743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</a:pP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&lt; 10cm: Di chuyển về sau cho đến khi khoảng cách lớn hơn 10cm.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3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Dập lửa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 bằng cách cho motor nối với cánh tay robot xoay tới 0.5 vòng.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3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</a:pP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Thu hồi khăn ướt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 dập lửa bằng cách cho motor nối với cánh tay robot xoay ngược 0.5 vòng.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17500" lvl="2" marL="18288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romanLcPeriod"/>
            </a:pP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Cảm biến ánh sáng không phát hiện nguồn ánh sáng khả nghi, tức </a:t>
            </a:r>
            <a:r>
              <a:rPr b="1" lang="en-GB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vật thể được phát hiện lúc này chỉ là vật cản, cho robot xoay phải </a:t>
            </a:r>
            <a:r>
              <a:rPr lang="en-GB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bằng cách cho robot lùi với vận tốc của bánh trái nhỏ hơn bánh phải.</a:t>
            </a:r>
            <a:endParaRPr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57" name="Google Shape;557;p35"/>
          <p:cNvSpPr txBox="1"/>
          <p:nvPr>
            <p:ph type="title"/>
          </p:nvPr>
        </p:nvSpPr>
        <p:spPr>
          <a:xfrm>
            <a:off x="610121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r>
              <a:rPr lang="en-GB"/>
              <a:t> - Thuật toán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6"/>
          <p:cNvSpPr/>
          <p:nvPr/>
        </p:nvSpPr>
        <p:spPr>
          <a:xfrm rot="5400000">
            <a:off x="1432500" y="-81800"/>
            <a:ext cx="4747800" cy="762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6"/>
          <p:cNvSpPr txBox="1"/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Kiến trúc</a:t>
            </a:r>
            <a:endParaRPr/>
          </a:p>
        </p:txBody>
      </p:sp>
      <p:sp>
        <p:nvSpPr>
          <p:cNvPr id="564" name="Google Shape;564;p36"/>
          <p:cNvSpPr txBox="1"/>
          <p:nvPr>
            <p:ph idx="4294967295" type="ctrTitle"/>
          </p:nvPr>
        </p:nvSpPr>
        <p:spPr>
          <a:xfrm flipH="1">
            <a:off x="2710625" y="1859325"/>
            <a:ext cx="39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Xem trong file html đính kèm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/>
          <p:nvPr/>
        </p:nvSpPr>
        <p:spPr>
          <a:xfrm>
            <a:off x="294775" y="2332526"/>
            <a:ext cx="8554500" cy="85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7"/>
          <p:cNvSpPr txBox="1"/>
          <p:nvPr>
            <p:ph type="title"/>
          </p:nvPr>
        </p:nvSpPr>
        <p:spPr>
          <a:xfrm>
            <a:off x="610121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Mô hình</a:t>
            </a:r>
            <a:endParaRPr/>
          </a:p>
        </p:txBody>
      </p:sp>
      <p:pic>
        <p:nvPicPr>
          <p:cNvPr id="571" name="Google Shape;571;p37"/>
          <p:cNvPicPr preferRelativeResize="0"/>
          <p:nvPr/>
        </p:nvPicPr>
        <p:blipFill rotWithShape="1">
          <a:blip r:embed="rId3">
            <a:alphaModFix/>
          </a:blip>
          <a:srcRect b="0" l="25067" r="27858" t="0"/>
          <a:stretch/>
        </p:blipFill>
        <p:spPr>
          <a:xfrm>
            <a:off x="904375" y="1223977"/>
            <a:ext cx="3588838" cy="35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 rotWithShape="1">
          <a:blip r:embed="rId4">
            <a:alphaModFix/>
          </a:blip>
          <a:srcRect b="0" l="25992" r="27799" t="0"/>
          <a:stretch/>
        </p:blipFill>
        <p:spPr>
          <a:xfrm>
            <a:off x="4825483" y="1223975"/>
            <a:ext cx="3528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8"/>
          <p:cNvSpPr txBox="1"/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</a:t>
            </a:r>
            <a:r>
              <a:rPr lang="en-GB"/>
              <a:t>EMENT</a:t>
            </a:r>
            <a:endParaRPr/>
          </a:p>
        </p:txBody>
      </p:sp>
      <p:sp>
        <p:nvSpPr>
          <p:cNvPr id="579" name="Google Shape;579;p38"/>
          <p:cNvSpPr txBox="1"/>
          <p:nvPr>
            <p:ph idx="2" type="title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80" name="Google Shape;580;p38"/>
          <p:cNvGrpSpPr/>
          <p:nvPr/>
        </p:nvGrpSpPr>
        <p:grpSpPr>
          <a:xfrm>
            <a:off x="4492808" y="2126397"/>
            <a:ext cx="4359808" cy="2651413"/>
            <a:chOff x="238125" y="613775"/>
            <a:chExt cx="7378250" cy="4487075"/>
          </a:xfrm>
        </p:grpSpPr>
        <p:sp>
          <p:nvSpPr>
            <p:cNvPr id="581" name="Google Shape;581;p38"/>
            <p:cNvSpPr/>
            <p:nvPr/>
          </p:nvSpPr>
          <p:spPr>
            <a:xfrm>
              <a:off x="258350" y="3193375"/>
              <a:ext cx="2825375" cy="1907475"/>
            </a:xfrm>
            <a:custGeom>
              <a:rect b="b" l="l" r="r" t="t"/>
              <a:pathLst>
                <a:path extrusionOk="0" h="76299" w="113015">
                  <a:moveTo>
                    <a:pt x="100831" y="0"/>
                  </a:moveTo>
                  <a:cubicBezTo>
                    <a:pt x="100020" y="0"/>
                    <a:pt x="99284" y="190"/>
                    <a:pt x="98648" y="553"/>
                  </a:cubicBezTo>
                  <a:lnTo>
                    <a:pt x="98646" y="551"/>
                  </a:lnTo>
                  <a:lnTo>
                    <a:pt x="98632" y="559"/>
                  </a:lnTo>
                  <a:lnTo>
                    <a:pt x="5960" y="54064"/>
                  </a:lnTo>
                  <a:lnTo>
                    <a:pt x="5956" y="54066"/>
                  </a:lnTo>
                  <a:lnTo>
                    <a:pt x="5913" y="54092"/>
                  </a:lnTo>
                  <a:lnTo>
                    <a:pt x="5917" y="54100"/>
                  </a:lnTo>
                  <a:cubicBezTo>
                    <a:pt x="5913" y="54100"/>
                    <a:pt x="5911" y="54103"/>
                    <a:pt x="5908" y="54107"/>
                  </a:cubicBezTo>
                  <a:cubicBezTo>
                    <a:pt x="2379" y="56174"/>
                    <a:pt x="1" y="59997"/>
                    <a:pt x="1" y="64384"/>
                  </a:cubicBezTo>
                  <a:cubicBezTo>
                    <a:pt x="1" y="70963"/>
                    <a:pt x="5336" y="76298"/>
                    <a:pt x="11915" y="76298"/>
                  </a:cubicBezTo>
                  <a:cubicBezTo>
                    <a:pt x="13989" y="76298"/>
                    <a:pt x="16028" y="75754"/>
                    <a:pt x="17826" y="74720"/>
                  </a:cubicBezTo>
                  <a:cubicBezTo>
                    <a:pt x="17846" y="74709"/>
                    <a:pt x="17869" y="74699"/>
                    <a:pt x="17889" y="74688"/>
                  </a:cubicBezTo>
                  <a:lnTo>
                    <a:pt x="17891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8"/>
                    <a:pt x="113014" y="18438"/>
                    <a:pt x="113014" y="15742"/>
                  </a:cubicBezTo>
                  <a:cubicBezTo>
                    <a:pt x="113014" y="10369"/>
                    <a:pt x="109243" y="3836"/>
                    <a:pt x="104591" y="1149"/>
                  </a:cubicBezTo>
                  <a:cubicBezTo>
                    <a:pt x="103240" y="369"/>
                    <a:pt x="101963" y="0"/>
                    <a:pt x="100831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301650" y="1018650"/>
              <a:ext cx="5314725" cy="2795550"/>
            </a:xfrm>
            <a:custGeom>
              <a:rect b="b" l="l" r="r" t="t"/>
              <a:pathLst>
                <a:path extrusionOk="0" h="111822" w="212589">
                  <a:moveTo>
                    <a:pt x="106294" y="1"/>
                  </a:moveTo>
                  <a:cubicBezTo>
                    <a:pt x="81511" y="1"/>
                    <a:pt x="56728" y="5459"/>
                    <a:pt x="37819" y="16377"/>
                  </a:cubicBezTo>
                  <a:cubicBezTo>
                    <a:pt x="1" y="38211"/>
                    <a:pt x="1" y="73611"/>
                    <a:pt x="37819" y="95446"/>
                  </a:cubicBezTo>
                  <a:cubicBezTo>
                    <a:pt x="56728" y="106363"/>
                    <a:pt x="81511" y="111822"/>
                    <a:pt x="106294" y="111822"/>
                  </a:cubicBezTo>
                  <a:cubicBezTo>
                    <a:pt x="131077" y="111822"/>
                    <a:pt x="155861" y="106363"/>
                    <a:pt x="174771" y="95446"/>
                  </a:cubicBezTo>
                  <a:cubicBezTo>
                    <a:pt x="212587" y="73611"/>
                    <a:pt x="212589" y="38211"/>
                    <a:pt x="174771" y="16377"/>
                  </a:cubicBezTo>
                  <a:cubicBezTo>
                    <a:pt x="155861" y="5459"/>
                    <a:pt x="131077" y="1"/>
                    <a:pt x="106294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784100" y="3200600"/>
              <a:ext cx="456625" cy="309675"/>
            </a:xfrm>
            <a:custGeom>
              <a:rect b="b" l="l" r="r" t="t"/>
              <a:pathLst>
                <a:path extrusionOk="0" h="12387" w="18265">
                  <a:moveTo>
                    <a:pt x="12162" y="1"/>
                  </a:moveTo>
                  <a:lnTo>
                    <a:pt x="1" y="7022"/>
                  </a:lnTo>
                  <a:lnTo>
                    <a:pt x="7941" y="12387"/>
                  </a:lnTo>
                  <a:lnTo>
                    <a:pt x="18265" y="6205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2725050" y="1327775"/>
              <a:ext cx="4468025" cy="2278250"/>
            </a:xfrm>
            <a:custGeom>
              <a:rect b="b" l="l" r="r" t="t"/>
              <a:pathLst>
                <a:path extrusionOk="0" h="91130" w="178721">
                  <a:moveTo>
                    <a:pt x="31982" y="1"/>
                  </a:moveTo>
                  <a:cubicBezTo>
                    <a:pt x="29991" y="966"/>
                    <a:pt x="28045" y="1976"/>
                    <a:pt x="26173" y="3057"/>
                  </a:cubicBezTo>
                  <a:cubicBezTo>
                    <a:pt x="16101" y="8873"/>
                    <a:pt x="8953" y="15735"/>
                    <a:pt x="4695" y="23035"/>
                  </a:cubicBezTo>
                  <a:lnTo>
                    <a:pt x="1" y="23035"/>
                  </a:lnTo>
                  <a:lnTo>
                    <a:pt x="1" y="39538"/>
                  </a:lnTo>
                  <a:cubicBezTo>
                    <a:pt x="1" y="52741"/>
                    <a:pt x="8725" y="65946"/>
                    <a:pt x="26175" y="76018"/>
                  </a:cubicBezTo>
                  <a:cubicBezTo>
                    <a:pt x="43624" y="86093"/>
                    <a:pt x="66493" y="91130"/>
                    <a:pt x="89362" y="91130"/>
                  </a:cubicBezTo>
                  <a:cubicBezTo>
                    <a:pt x="112231" y="91130"/>
                    <a:pt x="135100" y="86093"/>
                    <a:pt x="152548" y="76018"/>
                  </a:cubicBezTo>
                  <a:cubicBezTo>
                    <a:pt x="169996" y="65944"/>
                    <a:pt x="178721" y="52741"/>
                    <a:pt x="178721" y="39538"/>
                  </a:cubicBezTo>
                  <a:lnTo>
                    <a:pt x="178721" y="23035"/>
                  </a:lnTo>
                  <a:lnTo>
                    <a:pt x="174026" y="23035"/>
                  </a:lnTo>
                  <a:cubicBezTo>
                    <a:pt x="169768" y="15735"/>
                    <a:pt x="162620" y="8875"/>
                    <a:pt x="152548" y="3059"/>
                  </a:cubicBezTo>
                  <a:cubicBezTo>
                    <a:pt x="150678" y="1978"/>
                    <a:pt x="148732" y="970"/>
                    <a:pt x="146745" y="4"/>
                  </a:cubicBezTo>
                  <a:lnTo>
                    <a:pt x="146745" y="4"/>
                  </a:lnTo>
                  <a:cubicBezTo>
                    <a:pt x="157855" y="6793"/>
                    <a:pt x="164203" y="15124"/>
                    <a:pt x="164203" y="23037"/>
                  </a:cubicBezTo>
                  <a:cubicBezTo>
                    <a:pt x="164203" y="31289"/>
                    <a:pt x="157307" y="40004"/>
                    <a:pt x="145289" y="46942"/>
                  </a:cubicBezTo>
                  <a:cubicBezTo>
                    <a:pt x="130797" y="55309"/>
                    <a:pt x="110413" y="60108"/>
                    <a:pt x="89362" y="60108"/>
                  </a:cubicBezTo>
                  <a:cubicBezTo>
                    <a:pt x="68311" y="60108"/>
                    <a:pt x="47926" y="55309"/>
                    <a:pt x="33434" y="46942"/>
                  </a:cubicBezTo>
                  <a:cubicBezTo>
                    <a:pt x="21414" y="40004"/>
                    <a:pt x="14519" y="31287"/>
                    <a:pt x="14519" y="23033"/>
                  </a:cubicBezTo>
                  <a:cubicBezTo>
                    <a:pt x="14519" y="15120"/>
                    <a:pt x="20868" y="6790"/>
                    <a:pt x="31982" y="1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506850" y="613775"/>
              <a:ext cx="4904200" cy="2579625"/>
            </a:xfrm>
            <a:custGeom>
              <a:rect b="b" l="l" r="r" t="t"/>
              <a:pathLst>
                <a:path extrusionOk="0" h="103185" w="196168">
                  <a:moveTo>
                    <a:pt x="98084" y="14524"/>
                  </a:moveTo>
                  <a:cubicBezTo>
                    <a:pt x="119137" y="14524"/>
                    <a:pt x="139525" y="19315"/>
                    <a:pt x="154023" y="27693"/>
                  </a:cubicBezTo>
                  <a:cubicBezTo>
                    <a:pt x="166032" y="34622"/>
                    <a:pt x="172938" y="43333"/>
                    <a:pt x="172938" y="51587"/>
                  </a:cubicBezTo>
                  <a:cubicBezTo>
                    <a:pt x="172938" y="54324"/>
                    <a:pt x="172191" y="57104"/>
                    <a:pt x="170719" y="59842"/>
                  </a:cubicBezTo>
                  <a:cubicBezTo>
                    <a:pt x="167814" y="65400"/>
                    <a:pt x="162069" y="70855"/>
                    <a:pt x="154023" y="75502"/>
                  </a:cubicBezTo>
                  <a:cubicBezTo>
                    <a:pt x="139525" y="83860"/>
                    <a:pt x="119137" y="88671"/>
                    <a:pt x="98084" y="88671"/>
                  </a:cubicBezTo>
                  <a:cubicBezTo>
                    <a:pt x="77033" y="88671"/>
                    <a:pt x="56645" y="83860"/>
                    <a:pt x="42168" y="75502"/>
                  </a:cubicBezTo>
                  <a:cubicBezTo>
                    <a:pt x="34120" y="70855"/>
                    <a:pt x="28376" y="65400"/>
                    <a:pt x="25472" y="59842"/>
                  </a:cubicBezTo>
                  <a:cubicBezTo>
                    <a:pt x="23999" y="57104"/>
                    <a:pt x="23252" y="54324"/>
                    <a:pt x="23252" y="51587"/>
                  </a:cubicBezTo>
                  <a:cubicBezTo>
                    <a:pt x="23252" y="43333"/>
                    <a:pt x="30138" y="34622"/>
                    <a:pt x="42168" y="27693"/>
                  </a:cubicBezTo>
                  <a:cubicBezTo>
                    <a:pt x="56645" y="19315"/>
                    <a:pt x="77033" y="14524"/>
                    <a:pt x="98084" y="14524"/>
                  </a:cubicBezTo>
                  <a:close/>
                  <a:moveTo>
                    <a:pt x="98088" y="0"/>
                  </a:moveTo>
                  <a:cubicBezTo>
                    <a:pt x="75218" y="0"/>
                    <a:pt x="52352" y="5035"/>
                    <a:pt x="34909" y="15105"/>
                  </a:cubicBezTo>
                  <a:cubicBezTo>
                    <a:pt x="1" y="35264"/>
                    <a:pt x="1" y="67931"/>
                    <a:pt x="34909" y="88070"/>
                  </a:cubicBezTo>
                  <a:cubicBezTo>
                    <a:pt x="36775" y="89149"/>
                    <a:pt x="38705" y="90164"/>
                    <a:pt x="40675" y="91099"/>
                  </a:cubicBezTo>
                  <a:cubicBezTo>
                    <a:pt x="57236" y="99156"/>
                    <a:pt x="77665" y="103185"/>
                    <a:pt x="98094" y="103185"/>
                  </a:cubicBezTo>
                  <a:cubicBezTo>
                    <a:pt x="118524" y="103185"/>
                    <a:pt x="138954" y="99156"/>
                    <a:pt x="155516" y="91099"/>
                  </a:cubicBezTo>
                  <a:cubicBezTo>
                    <a:pt x="157506" y="90164"/>
                    <a:pt x="159415" y="89149"/>
                    <a:pt x="161282" y="88070"/>
                  </a:cubicBezTo>
                  <a:cubicBezTo>
                    <a:pt x="196167" y="67931"/>
                    <a:pt x="196167" y="35264"/>
                    <a:pt x="161282" y="15105"/>
                  </a:cubicBezTo>
                  <a:cubicBezTo>
                    <a:pt x="143829" y="5035"/>
                    <a:pt x="120957" y="0"/>
                    <a:pt x="98088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088150" y="976850"/>
              <a:ext cx="3742150" cy="1132975"/>
            </a:xfrm>
            <a:custGeom>
              <a:rect b="b" l="l" r="r" t="t"/>
              <a:pathLst>
                <a:path extrusionOk="0" h="45319" w="149686">
                  <a:moveTo>
                    <a:pt x="74832" y="1"/>
                  </a:moveTo>
                  <a:cubicBezTo>
                    <a:pt x="53781" y="1"/>
                    <a:pt x="33393" y="4792"/>
                    <a:pt x="18916" y="13170"/>
                  </a:cubicBezTo>
                  <a:cubicBezTo>
                    <a:pt x="6886" y="20099"/>
                    <a:pt x="0" y="28810"/>
                    <a:pt x="0" y="37064"/>
                  </a:cubicBezTo>
                  <a:cubicBezTo>
                    <a:pt x="0" y="39801"/>
                    <a:pt x="747" y="42581"/>
                    <a:pt x="2220" y="45319"/>
                  </a:cubicBezTo>
                  <a:cubicBezTo>
                    <a:pt x="5124" y="39761"/>
                    <a:pt x="10868" y="34305"/>
                    <a:pt x="18916" y="29659"/>
                  </a:cubicBezTo>
                  <a:cubicBezTo>
                    <a:pt x="33393" y="21300"/>
                    <a:pt x="53781" y="16509"/>
                    <a:pt x="74832" y="16509"/>
                  </a:cubicBezTo>
                  <a:cubicBezTo>
                    <a:pt x="95885" y="16509"/>
                    <a:pt x="116273" y="21300"/>
                    <a:pt x="130771" y="29659"/>
                  </a:cubicBezTo>
                  <a:cubicBezTo>
                    <a:pt x="138817" y="34305"/>
                    <a:pt x="144562" y="39761"/>
                    <a:pt x="147467" y="45319"/>
                  </a:cubicBezTo>
                  <a:cubicBezTo>
                    <a:pt x="148939" y="42581"/>
                    <a:pt x="149686" y="39801"/>
                    <a:pt x="149686" y="37064"/>
                  </a:cubicBezTo>
                  <a:cubicBezTo>
                    <a:pt x="149686" y="28810"/>
                    <a:pt x="142780" y="20099"/>
                    <a:pt x="130771" y="13170"/>
                  </a:cubicBezTo>
                  <a:cubicBezTo>
                    <a:pt x="116273" y="4792"/>
                    <a:pt x="95885" y="1"/>
                    <a:pt x="74832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143625" y="1389575"/>
              <a:ext cx="3631200" cy="1440850"/>
            </a:xfrm>
            <a:custGeom>
              <a:rect b="b" l="l" r="r" t="t"/>
              <a:pathLst>
                <a:path extrusionOk="0" h="57634" w="145248">
                  <a:moveTo>
                    <a:pt x="72613" y="0"/>
                  </a:moveTo>
                  <a:cubicBezTo>
                    <a:pt x="51562" y="0"/>
                    <a:pt x="31174" y="4791"/>
                    <a:pt x="16697" y="13151"/>
                  </a:cubicBezTo>
                  <a:cubicBezTo>
                    <a:pt x="8649" y="17796"/>
                    <a:pt x="2905" y="23252"/>
                    <a:pt x="1" y="28810"/>
                  </a:cubicBezTo>
                  <a:cubicBezTo>
                    <a:pt x="2905" y="34368"/>
                    <a:pt x="8649" y="39823"/>
                    <a:pt x="16697" y="44470"/>
                  </a:cubicBezTo>
                  <a:cubicBezTo>
                    <a:pt x="24797" y="49146"/>
                    <a:pt x="34747" y="52713"/>
                    <a:pt x="45631" y="54947"/>
                  </a:cubicBezTo>
                  <a:lnTo>
                    <a:pt x="45635" y="54947"/>
                  </a:lnTo>
                  <a:lnTo>
                    <a:pt x="45642" y="54949"/>
                  </a:lnTo>
                  <a:cubicBezTo>
                    <a:pt x="54208" y="56704"/>
                    <a:pt x="63348" y="57634"/>
                    <a:pt x="72619" y="57634"/>
                  </a:cubicBezTo>
                  <a:cubicBezTo>
                    <a:pt x="79319" y="57634"/>
                    <a:pt x="85954" y="57149"/>
                    <a:pt x="92349" y="56215"/>
                  </a:cubicBezTo>
                  <a:cubicBezTo>
                    <a:pt x="105177" y="54341"/>
                    <a:pt x="117059" y="50672"/>
                    <a:pt x="126631" y="45536"/>
                  </a:cubicBezTo>
                  <a:cubicBezTo>
                    <a:pt x="127281" y="45186"/>
                    <a:pt x="127918" y="44832"/>
                    <a:pt x="128546" y="44470"/>
                  </a:cubicBezTo>
                  <a:cubicBezTo>
                    <a:pt x="130494" y="43344"/>
                    <a:pt x="132305" y="42176"/>
                    <a:pt x="133978" y="40966"/>
                  </a:cubicBezTo>
                  <a:cubicBezTo>
                    <a:pt x="139211" y="37177"/>
                    <a:pt x="143045" y="33023"/>
                    <a:pt x="145248" y="28808"/>
                  </a:cubicBezTo>
                  <a:cubicBezTo>
                    <a:pt x="142343" y="23250"/>
                    <a:pt x="136598" y="17796"/>
                    <a:pt x="128552" y="13150"/>
                  </a:cubicBezTo>
                  <a:cubicBezTo>
                    <a:pt x="114054" y="4791"/>
                    <a:pt x="93666" y="0"/>
                    <a:pt x="72613" y="0"/>
                  </a:cubicBezTo>
                  <a:close/>
                </a:path>
              </a:pathLst>
            </a:custGeom>
            <a:solidFill>
              <a:srgbClr val="B3C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4284650" y="2413700"/>
              <a:ext cx="2208425" cy="416875"/>
            </a:xfrm>
            <a:custGeom>
              <a:rect b="b" l="l" r="r" t="t"/>
              <a:pathLst>
                <a:path extrusionOk="0" h="16675" w="88337">
                  <a:moveTo>
                    <a:pt x="88337" y="1"/>
                  </a:moveTo>
                  <a:lnTo>
                    <a:pt x="88337" y="1"/>
                  </a:lnTo>
                  <a:cubicBezTo>
                    <a:pt x="86665" y="1209"/>
                    <a:pt x="84855" y="2377"/>
                    <a:pt x="82905" y="3505"/>
                  </a:cubicBezTo>
                  <a:cubicBezTo>
                    <a:pt x="82452" y="3766"/>
                    <a:pt x="81994" y="4024"/>
                    <a:pt x="81530" y="4279"/>
                  </a:cubicBezTo>
                  <a:lnTo>
                    <a:pt x="81530" y="4279"/>
                  </a:lnTo>
                  <a:cubicBezTo>
                    <a:pt x="81996" y="4024"/>
                    <a:pt x="82456" y="3766"/>
                    <a:pt x="82911" y="3503"/>
                  </a:cubicBezTo>
                  <a:cubicBezTo>
                    <a:pt x="84857" y="2379"/>
                    <a:pt x="86665" y="1211"/>
                    <a:pt x="88337" y="1"/>
                  </a:cubicBezTo>
                  <a:close/>
                  <a:moveTo>
                    <a:pt x="81530" y="4279"/>
                  </a:moveTo>
                  <a:cubicBezTo>
                    <a:pt x="81351" y="4376"/>
                    <a:pt x="81171" y="4474"/>
                    <a:pt x="80990" y="4571"/>
                  </a:cubicBezTo>
                  <a:cubicBezTo>
                    <a:pt x="81171" y="4474"/>
                    <a:pt x="81351" y="4377"/>
                    <a:pt x="81530" y="4279"/>
                  </a:cubicBezTo>
                  <a:close/>
                  <a:moveTo>
                    <a:pt x="1" y="13984"/>
                  </a:moveTo>
                  <a:cubicBezTo>
                    <a:pt x="8565" y="15742"/>
                    <a:pt x="17704" y="16674"/>
                    <a:pt x="26972" y="16674"/>
                  </a:cubicBezTo>
                  <a:cubicBezTo>
                    <a:pt x="33674" y="16674"/>
                    <a:pt x="40309" y="16186"/>
                    <a:pt x="46708" y="15252"/>
                  </a:cubicBezTo>
                  <a:lnTo>
                    <a:pt x="46708" y="15252"/>
                  </a:lnTo>
                  <a:cubicBezTo>
                    <a:pt x="40313" y="16184"/>
                    <a:pt x="33678" y="16671"/>
                    <a:pt x="26978" y="16671"/>
                  </a:cubicBezTo>
                  <a:cubicBezTo>
                    <a:pt x="17707" y="16671"/>
                    <a:pt x="8567" y="15740"/>
                    <a:pt x="1" y="13984"/>
                  </a:cubicBezTo>
                  <a:close/>
                </a:path>
              </a:pathLst>
            </a:custGeom>
            <a:solidFill>
              <a:srgbClr val="8B9D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3101150" y="1173975"/>
              <a:ext cx="3716175" cy="935850"/>
            </a:xfrm>
            <a:custGeom>
              <a:rect b="b" l="l" r="r" t="t"/>
              <a:pathLst>
                <a:path extrusionOk="0" h="37434" w="148647">
                  <a:moveTo>
                    <a:pt x="74312" y="0"/>
                  </a:moveTo>
                  <a:cubicBezTo>
                    <a:pt x="53261" y="0"/>
                    <a:pt x="32873" y="4791"/>
                    <a:pt x="18396" y="13152"/>
                  </a:cubicBezTo>
                  <a:cubicBezTo>
                    <a:pt x="10348" y="17796"/>
                    <a:pt x="4604" y="23252"/>
                    <a:pt x="1700" y="28810"/>
                  </a:cubicBezTo>
                  <a:cubicBezTo>
                    <a:pt x="931" y="30240"/>
                    <a:pt x="370" y="31681"/>
                    <a:pt x="0" y="33122"/>
                  </a:cubicBezTo>
                  <a:cubicBezTo>
                    <a:pt x="370" y="34563"/>
                    <a:pt x="931" y="36004"/>
                    <a:pt x="1700" y="37434"/>
                  </a:cubicBezTo>
                  <a:cubicBezTo>
                    <a:pt x="4604" y="31876"/>
                    <a:pt x="10348" y="26420"/>
                    <a:pt x="18396" y="21775"/>
                  </a:cubicBezTo>
                  <a:cubicBezTo>
                    <a:pt x="32873" y="13417"/>
                    <a:pt x="53261" y="8626"/>
                    <a:pt x="74312" y="8626"/>
                  </a:cubicBezTo>
                  <a:cubicBezTo>
                    <a:pt x="95365" y="8626"/>
                    <a:pt x="115753" y="13417"/>
                    <a:pt x="130251" y="21775"/>
                  </a:cubicBezTo>
                  <a:cubicBezTo>
                    <a:pt x="138297" y="26420"/>
                    <a:pt x="144042" y="31876"/>
                    <a:pt x="146947" y="37434"/>
                  </a:cubicBezTo>
                  <a:cubicBezTo>
                    <a:pt x="147716" y="36004"/>
                    <a:pt x="148275" y="34563"/>
                    <a:pt x="148646" y="33122"/>
                  </a:cubicBezTo>
                  <a:cubicBezTo>
                    <a:pt x="148275" y="31681"/>
                    <a:pt x="147716" y="30240"/>
                    <a:pt x="146947" y="28810"/>
                  </a:cubicBezTo>
                  <a:cubicBezTo>
                    <a:pt x="144042" y="23252"/>
                    <a:pt x="138297" y="17796"/>
                    <a:pt x="130251" y="13152"/>
                  </a:cubicBezTo>
                  <a:cubicBezTo>
                    <a:pt x="115753" y="4791"/>
                    <a:pt x="95365" y="2"/>
                    <a:pt x="74312" y="2"/>
                  </a:cubicBezTo>
                  <a:lnTo>
                    <a:pt x="74312" y="0"/>
                  </a:lnTo>
                  <a:close/>
                </a:path>
              </a:pathLst>
            </a:custGeom>
            <a:solidFill>
              <a:srgbClr val="8194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494175" y="2868350"/>
              <a:ext cx="928025" cy="624200"/>
            </a:xfrm>
            <a:custGeom>
              <a:rect b="b" l="l" r="r" t="t"/>
              <a:pathLst>
                <a:path extrusionOk="0" h="24968" w="37121">
                  <a:moveTo>
                    <a:pt x="31193" y="0"/>
                  </a:moveTo>
                  <a:cubicBezTo>
                    <a:pt x="30313" y="0"/>
                    <a:pt x="29421" y="225"/>
                    <a:pt x="28604" y="698"/>
                  </a:cubicBezTo>
                  <a:lnTo>
                    <a:pt x="3329" y="15291"/>
                  </a:lnTo>
                  <a:cubicBezTo>
                    <a:pt x="850" y="16722"/>
                    <a:pt x="1" y="19894"/>
                    <a:pt x="1433" y="22373"/>
                  </a:cubicBezTo>
                  <a:cubicBezTo>
                    <a:pt x="2357" y="23980"/>
                    <a:pt x="4070" y="24967"/>
                    <a:pt x="5921" y="24967"/>
                  </a:cubicBezTo>
                  <a:cubicBezTo>
                    <a:pt x="5923" y="24967"/>
                    <a:pt x="5925" y="24967"/>
                    <a:pt x="5927" y="24967"/>
                  </a:cubicBezTo>
                  <a:cubicBezTo>
                    <a:pt x="6837" y="24967"/>
                    <a:pt x="7728" y="24728"/>
                    <a:pt x="8515" y="24271"/>
                  </a:cubicBezTo>
                  <a:lnTo>
                    <a:pt x="33791" y="9679"/>
                  </a:lnTo>
                  <a:cubicBezTo>
                    <a:pt x="36270" y="8247"/>
                    <a:pt x="37121" y="5077"/>
                    <a:pt x="35687" y="2596"/>
                  </a:cubicBezTo>
                  <a:cubicBezTo>
                    <a:pt x="34727" y="932"/>
                    <a:pt x="32985" y="0"/>
                    <a:pt x="31193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38125" y="2969325"/>
              <a:ext cx="2825400" cy="1907475"/>
            </a:xfrm>
            <a:custGeom>
              <a:rect b="b" l="l" r="r" t="t"/>
              <a:pathLst>
                <a:path extrusionOk="0" h="76299" w="113016">
                  <a:moveTo>
                    <a:pt x="100829" y="0"/>
                  </a:moveTo>
                  <a:cubicBezTo>
                    <a:pt x="100019" y="0"/>
                    <a:pt x="99282" y="190"/>
                    <a:pt x="98646" y="553"/>
                  </a:cubicBezTo>
                  <a:lnTo>
                    <a:pt x="98646" y="552"/>
                  </a:lnTo>
                  <a:lnTo>
                    <a:pt x="98633" y="559"/>
                  </a:lnTo>
                  <a:lnTo>
                    <a:pt x="5961" y="54065"/>
                  </a:lnTo>
                  <a:lnTo>
                    <a:pt x="5955" y="54066"/>
                  </a:lnTo>
                  <a:lnTo>
                    <a:pt x="5913" y="54092"/>
                  </a:lnTo>
                  <a:lnTo>
                    <a:pt x="5916" y="54100"/>
                  </a:lnTo>
                  <a:cubicBezTo>
                    <a:pt x="5913" y="54102"/>
                    <a:pt x="5911" y="54105"/>
                    <a:pt x="5907" y="54107"/>
                  </a:cubicBezTo>
                  <a:cubicBezTo>
                    <a:pt x="2377" y="56174"/>
                    <a:pt x="0" y="59998"/>
                    <a:pt x="0" y="64384"/>
                  </a:cubicBezTo>
                  <a:cubicBezTo>
                    <a:pt x="0" y="70963"/>
                    <a:pt x="5335" y="76298"/>
                    <a:pt x="11915" y="76298"/>
                  </a:cubicBezTo>
                  <a:cubicBezTo>
                    <a:pt x="13989" y="76298"/>
                    <a:pt x="16028" y="75754"/>
                    <a:pt x="17825" y="74720"/>
                  </a:cubicBezTo>
                  <a:cubicBezTo>
                    <a:pt x="17846" y="74709"/>
                    <a:pt x="17868" y="74699"/>
                    <a:pt x="17890" y="74688"/>
                  </a:cubicBezTo>
                  <a:lnTo>
                    <a:pt x="17892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9"/>
                    <a:pt x="113015" y="18438"/>
                    <a:pt x="113015" y="15742"/>
                  </a:cubicBezTo>
                  <a:cubicBezTo>
                    <a:pt x="113015" y="10369"/>
                    <a:pt x="109242" y="3837"/>
                    <a:pt x="104588" y="1149"/>
                  </a:cubicBezTo>
                  <a:cubicBezTo>
                    <a:pt x="103237" y="369"/>
                    <a:pt x="101961" y="0"/>
                    <a:pt x="100829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017225" y="3298175"/>
              <a:ext cx="477275" cy="601375"/>
            </a:xfrm>
            <a:custGeom>
              <a:rect b="b" l="l" r="r" t="t"/>
              <a:pathLst>
                <a:path extrusionOk="0" h="24055" w="19091">
                  <a:moveTo>
                    <a:pt x="6903" y="1"/>
                  </a:moveTo>
                  <a:cubicBezTo>
                    <a:pt x="6098" y="1"/>
                    <a:pt x="5368" y="186"/>
                    <a:pt x="4737" y="539"/>
                  </a:cubicBezTo>
                  <a:lnTo>
                    <a:pt x="0" y="3251"/>
                  </a:lnTo>
                  <a:cubicBezTo>
                    <a:pt x="559" y="2999"/>
                    <a:pt x="1194" y="2861"/>
                    <a:pt x="1878" y="2861"/>
                  </a:cubicBezTo>
                  <a:cubicBezTo>
                    <a:pt x="2209" y="2861"/>
                    <a:pt x="2552" y="2894"/>
                    <a:pt x="2904" y="2961"/>
                  </a:cubicBezTo>
                  <a:cubicBezTo>
                    <a:pt x="3775" y="3106"/>
                    <a:pt x="4687" y="3459"/>
                    <a:pt x="5662" y="4019"/>
                  </a:cubicBezTo>
                  <a:cubicBezTo>
                    <a:pt x="6305" y="4372"/>
                    <a:pt x="6906" y="4809"/>
                    <a:pt x="7508" y="5305"/>
                  </a:cubicBezTo>
                  <a:cubicBezTo>
                    <a:pt x="10682" y="7960"/>
                    <a:pt x="13190" y="12315"/>
                    <a:pt x="13896" y="16400"/>
                  </a:cubicBezTo>
                  <a:cubicBezTo>
                    <a:pt x="14019" y="17126"/>
                    <a:pt x="14080" y="17862"/>
                    <a:pt x="14082" y="18599"/>
                  </a:cubicBezTo>
                  <a:cubicBezTo>
                    <a:pt x="14082" y="19822"/>
                    <a:pt x="13876" y="20901"/>
                    <a:pt x="13523" y="21772"/>
                  </a:cubicBezTo>
                  <a:cubicBezTo>
                    <a:pt x="13107" y="22788"/>
                    <a:pt x="12444" y="23577"/>
                    <a:pt x="11634" y="24055"/>
                  </a:cubicBezTo>
                  <a:lnTo>
                    <a:pt x="16269" y="21384"/>
                  </a:lnTo>
                  <a:lnTo>
                    <a:pt x="16622" y="21199"/>
                  </a:lnTo>
                  <a:cubicBezTo>
                    <a:pt x="18156" y="20328"/>
                    <a:pt x="19090" y="18441"/>
                    <a:pt x="19090" y="15745"/>
                  </a:cubicBezTo>
                  <a:cubicBezTo>
                    <a:pt x="19090" y="10370"/>
                    <a:pt x="15337" y="3837"/>
                    <a:pt x="10670" y="1141"/>
                  </a:cubicBezTo>
                  <a:cubicBezTo>
                    <a:pt x="9314" y="366"/>
                    <a:pt x="8035" y="1"/>
                    <a:pt x="690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38"/>
          <p:cNvSpPr txBox="1"/>
          <p:nvPr>
            <p:ph idx="1" type="subTitle"/>
          </p:nvPr>
        </p:nvSpPr>
        <p:spPr>
          <a:xfrm>
            <a:off x="1631950" y="2384075"/>
            <a:ext cx="38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 Light"/>
                <a:ea typeface="Nunito Light"/>
                <a:cs typeface="Nunito Light"/>
                <a:sym typeface="Nunito Light"/>
              </a:rPr>
              <a:t>Thực hiện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2625" y="1209665"/>
            <a:ext cx="5207049" cy="309047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9"/>
          <p:cNvSpPr txBox="1"/>
          <p:nvPr>
            <p:ph type="title"/>
          </p:nvPr>
        </p:nvSpPr>
        <p:spPr>
          <a:xfrm>
            <a:off x="595275" y="276950"/>
            <a:ext cx="73551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 - Yêu cầu kỹ thuật</a:t>
            </a:r>
            <a:endParaRPr/>
          </a:p>
        </p:txBody>
      </p:sp>
      <p:sp>
        <p:nvSpPr>
          <p:cNvPr id="600" name="Google Shape;600;p39"/>
          <p:cNvSpPr txBox="1"/>
          <p:nvPr>
            <p:ph idx="4294967295" type="ctrTitle"/>
          </p:nvPr>
        </p:nvSpPr>
        <p:spPr>
          <a:xfrm>
            <a:off x="5725500" y="3525900"/>
            <a:ext cx="25209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Cánh tay linh hoạt</a:t>
            </a:r>
            <a:endParaRPr sz="2200"/>
          </a:p>
        </p:txBody>
      </p:sp>
      <p:sp>
        <p:nvSpPr>
          <p:cNvPr id="601" name="Google Shape;601;p39"/>
          <p:cNvSpPr txBox="1"/>
          <p:nvPr>
            <p:ph idx="4294967295" type="subTitle"/>
          </p:nvPr>
        </p:nvSpPr>
        <p:spPr>
          <a:xfrm>
            <a:off x="5725500" y="4033575"/>
            <a:ext cx="25209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Quá trình dập lửa diễn ra đủ nhanh, hạn chế sự cố.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02" name="Google Shape;602;p39"/>
          <p:cNvSpPr txBox="1"/>
          <p:nvPr>
            <p:ph idx="4294967295" type="ctrTitle"/>
          </p:nvPr>
        </p:nvSpPr>
        <p:spPr>
          <a:xfrm>
            <a:off x="5725500" y="1081075"/>
            <a:ext cx="25209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Khoảng cách cố định</a:t>
            </a:r>
            <a:endParaRPr sz="2200"/>
          </a:p>
        </p:txBody>
      </p:sp>
      <p:sp>
        <p:nvSpPr>
          <p:cNvPr id="603" name="Google Shape;603;p39"/>
          <p:cNvSpPr txBox="1"/>
          <p:nvPr>
            <p:ph idx="4294967295" type="subTitle"/>
          </p:nvPr>
        </p:nvSpPr>
        <p:spPr>
          <a:xfrm>
            <a:off x="5725500" y="1504950"/>
            <a:ext cx="26328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Đảm bảo khoảng cách giữa cánh tay robot và lửa đủ lớn.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04" name="Google Shape;604;p39"/>
          <p:cNvSpPr txBox="1"/>
          <p:nvPr>
            <p:ph idx="4294967295" type="ctrTitle"/>
          </p:nvPr>
        </p:nvSpPr>
        <p:spPr>
          <a:xfrm>
            <a:off x="5725500" y="2183659"/>
            <a:ext cx="15648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Thăng bằng</a:t>
            </a:r>
            <a:endParaRPr sz="2200"/>
          </a:p>
        </p:txBody>
      </p:sp>
      <p:sp>
        <p:nvSpPr>
          <p:cNvPr id="605" name="Google Shape;605;p39"/>
          <p:cNvSpPr txBox="1"/>
          <p:nvPr>
            <p:ph idx="4294967295" type="subTitle"/>
          </p:nvPr>
        </p:nvSpPr>
        <p:spPr>
          <a:xfrm>
            <a:off x="5725500" y="2691475"/>
            <a:ext cx="26328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Điều phối vị trí đặt cảm biến để robot di chuyển mượt.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606" name="Google Shape;606;p39"/>
          <p:cNvCxnSpPr/>
          <p:nvPr/>
        </p:nvCxnSpPr>
        <p:spPr>
          <a:xfrm flipH="1">
            <a:off x="1833950" y="1467725"/>
            <a:ext cx="3601800" cy="337500"/>
          </a:xfrm>
          <a:prstGeom prst="bentConnector3">
            <a:avLst>
              <a:gd fmla="val 99711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07" name="Google Shape;607;p39"/>
          <p:cNvCxnSpPr/>
          <p:nvPr/>
        </p:nvCxnSpPr>
        <p:spPr>
          <a:xfrm flipH="1">
            <a:off x="3828875" y="2651925"/>
            <a:ext cx="1604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08" name="Google Shape;608;p39"/>
          <p:cNvCxnSpPr/>
          <p:nvPr/>
        </p:nvCxnSpPr>
        <p:spPr>
          <a:xfrm rot="10800000">
            <a:off x="1685050" y="3572511"/>
            <a:ext cx="3757200" cy="421500"/>
          </a:xfrm>
          <a:prstGeom prst="bentConnector3">
            <a:avLst>
              <a:gd fmla="val 100081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609" name="Google Shape;609;p39"/>
          <p:cNvGrpSpPr/>
          <p:nvPr/>
        </p:nvGrpSpPr>
        <p:grpSpPr>
          <a:xfrm>
            <a:off x="2079836" y="1363844"/>
            <a:ext cx="637356" cy="1666930"/>
            <a:chOff x="4949475" y="687300"/>
            <a:chExt cx="460850" cy="1205300"/>
          </a:xfrm>
        </p:grpSpPr>
        <p:sp>
          <p:nvSpPr>
            <p:cNvPr id="610" name="Google Shape;610;p39"/>
            <p:cNvSpPr/>
            <p:nvPr/>
          </p:nvSpPr>
          <p:spPr>
            <a:xfrm>
              <a:off x="4974525" y="1645900"/>
              <a:ext cx="427500" cy="246700"/>
            </a:xfrm>
            <a:custGeom>
              <a:rect b="b" l="l" r="r" t="t"/>
              <a:pathLst>
                <a:path extrusionOk="0" h="9868" w="17100">
                  <a:moveTo>
                    <a:pt x="8550" y="0"/>
                  </a:moveTo>
                  <a:cubicBezTo>
                    <a:pt x="6282" y="0"/>
                    <a:pt x="4108" y="520"/>
                    <a:pt x="2504" y="1445"/>
                  </a:cubicBezTo>
                  <a:cubicBezTo>
                    <a:pt x="902" y="2371"/>
                    <a:pt x="0" y="3625"/>
                    <a:pt x="0" y="4934"/>
                  </a:cubicBezTo>
                  <a:cubicBezTo>
                    <a:pt x="0" y="6243"/>
                    <a:pt x="902" y="7497"/>
                    <a:pt x="2504" y="8423"/>
                  </a:cubicBezTo>
                  <a:cubicBezTo>
                    <a:pt x="4108" y="9347"/>
                    <a:pt x="6282" y="9867"/>
                    <a:pt x="8550" y="9867"/>
                  </a:cubicBezTo>
                  <a:cubicBezTo>
                    <a:pt x="10818" y="9867"/>
                    <a:pt x="12991" y="9347"/>
                    <a:pt x="14595" y="8423"/>
                  </a:cubicBezTo>
                  <a:cubicBezTo>
                    <a:pt x="16198" y="7497"/>
                    <a:pt x="17099" y="6243"/>
                    <a:pt x="17099" y="4934"/>
                  </a:cubicBezTo>
                  <a:cubicBezTo>
                    <a:pt x="17099" y="3625"/>
                    <a:pt x="16198" y="2371"/>
                    <a:pt x="14595" y="1445"/>
                  </a:cubicBezTo>
                  <a:cubicBezTo>
                    <a:pt x="12991" y="520"/>
                    <a:pt x="10818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315975" y="956275"/>
              <a:ext cx="94350" cy="196725"/>
            </a:xfrm>
            <a:custGeom>
              <a:rect b="b" l="l" r="r" t="t"/>
              <a:pathLst>
                <a:path extrusionOk="0" h="7869" w="3774">
                  <a:moveTo>
                    <a:pt x="2817" y="1"/>
                  </a:moveTo>
                  <a:lnTo>
                    <a:pt x="1207" y="1327"/>
                  </a:lnTo>
                  <a:lnTo>
                    <a:pt x="1654" y="4396"/>
                  </a:lnTo>
                  <a:lnTo>
                    <a:pt x="0" y="6017"/>
                  </a:lnTo>
                  <a:lnTo>
                    <a:pt x="415" y="7869"/>
                  </a:lnTo>
                  <a:cubicBezTo>
                    <a:pt x="415" y="7869"/>
                    <a:pt x="3400" y="6059"/>
                    <a:pt x="3587" y="4976"/>
                  </a:cubicBezTo>
                  <a:cubicBezTo>
                    <a:pt x="3774" y="3893"/>
                    <a:pt x="2900" y="734"/>
                    <a:pt x="281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328650" y="864675"/>
              <a:ext cx="64975" cy="124800"/>
            </a:xfrm>
            <a:custGeom>
              <a:rect b="b" l="l" r="r" t="t"/>
              <a:pathLst>
                <a:path extrusionOk="0" h="4992" w="2599">
                  <a:moveTo>
                    <a:pt x="572" y="0"/>
                  </a:moveTo>
                  <a:cubicBezTo>
                    <a:pt x="356" y="0"/>
                    <a:pt x="154" y="48"/>
                    <a:pt x="1" y="115"/>
                  </a:cubicBezTo>
                  <a:lnTo>
                    <a:pt x="1059" y="4975"/>
                  </a:lnTo>
                  <a:cubicBezTo>
                    <a:pt x="1130" y="4986"/>
                    <a:pt x="1199" y="4991"/>
                    <a:pt x="1266" y="4991"/>
                  </a:cubicBezTo>
                  <a:cubicBezTo>
                    <a:pt x="2074" y="4991"/>
                    <a:pt x="2599" y="4266"/>
                    <a:pt x="2599" y="4266"/>
                  </a:cubicBezTo>
                  <a:cubicBezTo>
                    <a:pt x="2557" y="3840"/>
                    <a:pt x="2102" y="1344"/>
                    <a:pt x="1662" y="617"/>
                  </a:cubicBezTo>
                  <a:cubicBezTo>
                    <a:pt x="1381" y="151"/>
                    <a:pt x="954" y="0"/>
                    <a:pt x="572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260800" y="1653825"/>
              <a:ext cx="83975" cy="94125"/>
            </a:xfrm>
            <a:custGeom>
              <a:rect b="b" l="l" r="r" t="t"/>
              <a:pathLst>
                <a:path extrusionOk="0" h="3765" w="3359">
                  <a:moveTo>
                    <a:pt x="543" y="0"/>
                  </a:moveTo>
                  <a:cubicBezTo>
                    <a:pt x="506" y="0"/>
                    <a:pt x="469" y="3"/>
                    <a:pt x="435" y="8"/>
                  </a:cubicBezTo>
                  <a:cubicBezTo>
                    <a:pt x="82" y="59"/>
                    <a:pt x="0" y="382"/>
                    <a:pt x="129" y="898"/>
                  </a:cubicBezTo>
                  <a:cubicBezTo>
                    <a:pt x="272" y="1471"/>
                    <a:pt x="762" y="1877"/>
                    <a:pt x="1160" y="2235"/>
                  </a:cubicBezTo>
                  <a:cubicBezTo>
                    <a:pt x="1573" y="2608"/>
                    <a:pt x="1721" y="3089"/>
                    <a:pt x="2007" y="3474"/>
                  </a:cubicBezTo>
                  <a:cubicBezTo>
                    <a:pt x="2160" y="3680"/>
                    <a:pt x="2392" y="3765"/>
                    <a:pt x="2636" y="3765"/>
                  </a:cubicBezTo>
                  <a:cubicBezTo>
                    <a:pt x="2757" y="3765"/>
                    <a:pt x="2882" y="3743"/>
                    <a:pt x="3001" y="3705"/>
                  </a:cubicBezTo>
                  <a:cubicBezTo>
                    <a:pt x="3358" y="3592"/>
                    <a:pt x="3341" y="3177"/>
                    <a:pt x="3264" y="2860"/>
                  </a:cubicBezTo>
                  <a:cubicBezTo>
                    <a:pt x="3205" y="2619"/>
                    <a:pt x="3160" y="2376"/>
                    <a:pt x="3131" y="2130"/>
                  </a:cubicBezTo>
                  <a:cubicBezTo>
                    <a:pt x="3131" y="2130"/>
                    <a:pt x="2210" y="773"/>
                    <a:pt x="1948" y="582"/>
                  </a:cubicBezTo>
                  <a:cubicBezTo>
                    <a:pt x="1614" y="337"/>
                    <a:pt x="989" y="0"/>
                    <a:pt x="543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099875" y="1775525"/>
              <a:ext cx="151550" cy="86450"/>
            </a:xfrm>
            <a:custGeom>
              <a:rect b="b" l="l" r="r" t="t"/>
              <a:pathLst>
                <a:path extrusionOk="0" h="3458" w="6062">
                  <a:moveTo>
                    <a:pt x="4429" y="1"/>
                  </a:moveTo>
                  <a:cubicBezTo>
                    <a:pt x="3914" y="703"/>
                    <a:pt x="2936" y="1121"/>
                    <a:pt x="1609" y="1729"/>
                  </a:cubicBezTo>
                  <a:cubicBezTo>
                    <a:pt x="282" y="2337"/>
                    <a:pt x="1" y="2461"/>
                    <a:pt x="90" y="2712"/>
                  </a:cubicBezTo>
                  <a:cubicBezTo>
                    <a:pt x="180" y="2962"/>
                    <a:pt x="783" y="3214"/>
                    <a:pt x="1328" y="3384"/>
                  </a:cubicBezTo>
                  <a:cubicBezTo>
                    <a:pt x="1485" y="3434"/>
                    <a:pt x="1674" y="3457"/>
                    <a:pt x="1873" y="3457"/>
                  </a:cubicBezTo>
                  <a:cubicBezTo>
                    <a:pt x="2361" y="3457"/>
                    <a:pt x="2910" y="3315"/>
                    <a:pt x="3196" y="3066"/>
                  </a:cubicBezTo>
                  <a:cubicBezTo>
                    <a:pt x="3475" y="2823"/>
                    <a:pt x="4263" y="2508"/>
                    <a:pt x="4675" y="2508"/>
                  </a:cubicBezTo>
                  <a:cubicBezTo>
                    <a:pt x="4677" y="2508"/>
                    <a:pt x="4680" y="2508"/>
                    <a:pt x="4682" y="2508"/>
                  </a:cubicBezTo>
                  <a:cubicBezTo>
                    <a:pt x="4690" y="2509"/>
                    <a:pt x="4699" y="2509"/>
                    <a:pt x="4707" y="2509"/>
                  </a:cubicBezTo>
                  <a:cubicBezTo>
                    <a:pt x="5330" y="2509"/>
                    <a:pt x="5854" y="2332"/>
                    <a:pt x="5958" y="2093"/>
                  </a:cubicBezTo>
                  <a:cubicBezTo>
                    <a:pt x="6062" y="1852"/>
                    <a:pt x="5946" y="1330"/>
                    <a:pt x="5921" y="1004"/>
                  </a:cubicBezTo>
                  <a:cubicBezTo>
                    <a:pt x="5897" y="677"/>
                    <a:pt x="5871" y="266"/>
                    <a:pt x="5871" y="266"/>
                  </a:cubicBezTo>
                  <a:lnTo>
                    <a:pt x="4429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148050" y="1192350"/>
              <a:ext cx="204725" cy="595175"/>
            </a:xfrm>
            <a:custGeom>
              <a:rect b="b" l="l" r="r" t="t"/>
              <a:pathLst>
                <a:path extrusionOk="0" h="23807" w="8189">
                  <a:moveTo>
                    <a:pt x="7927" y="0"/>
                  </a:moveTo>
                  <a:lnTo>
                    <a:pt x="0" y="1764"/>
                  </a:lnTo>
                  <a:cubicBezTo>
                    <a:pt x="0" y="1764"/>
                    <a:pt x="499" y="11242"/>
                    <a:pt x="586" y="12484"/>
                  </a:cubicBezTo>
                  <a:cubicBezTo>
                    <a:pt x="672" y="13725"/>
                    <a:pt x="894" y="14896"/>
                    <a:pt x="1327" y="16870"/>
                  </a:cubicBezTo>
                  <a:cubicBezTo>
                    <a:pt x="1760" y="18846"/>
                    <a:pt x="2277" y="23588"/>
                    <a:pt x="2277" y="23588"/>
                  </a:cubicBezTo>
                  <a:cubicBezTo>
                    <a:pt x="2558" y="23752"/>
                    <a:pt x="2839" y="23807"/>
                    <a:pt x="3087" y="23807"/>
                  </a:cubicBezTo>
                  <a:cubicBezTo>
                    <a:pt x="3578" y="23807"/>
                    <a:pt x="3944" y="23593"/>
                    <a:pt x="3944" y="23593"/>
                  </a:cubicBezTo>
                  <a:cubicBezTo>
                    <a:pt x="3944" y="23593"/>
                    <a:pt x="4156" y="17824"/>
                    <a:pt x="4102" y="16392"/>
                  </a:cubicBezTo>
                  <a:cubicBezTo>
                    <a:pt x="4036" y="14643"/>
                    <a:pt x="3597" y="13265"/>
                    <a:pt x="3597" y="13265"/>
                  </a:cubicBezTo>
                  <a:cubicBezTo>
                    <a:pt x="3597" y="13265"/>
                    <a:pt x="3736" y="10934"/>
                    <a:pt x="3858" y="8907"/>
                  </a:cubicBezTo>
                  <a:cubicBezTo>
                    <a:pt x="3982" y="6880"/>
                    <a:pt x="4112" y="5906"/>
                    <a:pt x="4141" y="5024"/>
                  </a:cubicBezTo>
                  <a:lnTo>
                    <a:pt x="4299" y="4940"/>
                  </a:lnTo>
                  <a:cubicBezTo>
                    <a:pt x="4299" y="4940"/>
                    <a:pt x="4459" y="8437"/>
                    <a:pt x="4546" y="9679"/>
                  </a:cubicBezTo>
                  <a:cubicBezTo>
                    <a:pt x="4633" y="10922"/>
                    <a:pt x="4816" y="12112"/>
                    <a:pt x="5150" y="14418"/>
                  </a:cubicBezTo>
                  <a:cubicBezTo>
                    <a:pt x="5441" y="16419"/>
                    <a:pt x="6196" y="20540"/>
                    <a:pt x="6196" y="20540"/>
                  </a:cubicBezTo>
                  <a:cubicBezTo>
                    <a:pt x="6495" y="20714"/>
                    <a:pt x="6765" y="20769"/>
                    <a:pt x="6988" y="20769"/>
                  </a:cubicBezTo>
                  <a:cubicBezTo>
                    <a:pt x="7391" y="20769"/>
                    <a:pt x="7642" y="20588"/>
                    <a:pt x="7642" y="20588"/>
                  </a:cubicBezTo>
                  <a:cubicBezTo>
                    <a:pt x="7642" y="20588"/>
                    <a:pt x="8189" y="15273"/>
                    <a:pt x="7962" y="13537"/>
                  </a:cubicBezTo>
                  <a:cubicBezTo>
                    <a:pt x="7736" y="11801"/>
                    <a:pt x="7379" y="10770"/>
                    <a:pt x="7379" y="10770"/>
                  </a:cubicBezTo>
                  <a:cubicBezTo>
                    <a:pt x="7379" y="10770"/>
                    <a:pt x="7555" y="8382"/>
                    <a:pt x="7639" y="6118"/>
                  </a:cubicBezTo>
                  <a:cubicBezTo>
                    <a:pt x="7731" y="3672"/>
                    <a:pt x="7884" y="611"/>
                    <a:pt x="7927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148050" y="1228725"/>
              <a:ext cx="98600" cy="558800"/>
            </a:xfrm>
            <a:custGeom>
              <a:rect b="b" l="l" r="r" t="t"/>
              <a:pathLst>
                <a:path extrusionOk="0" h="22352" w="3944">
                  <a:moveTo>
                    <a:pt x="1386" y="1"/>
                  </a:moveTo>
                  <a:lnTo>
                    <a:pt x="0" y="308"/>
                  </a:lnTo>
                  <a:cubicBezTo>
                    <a:pt x="0" y="308"/>
                    <a:pt x="499" y="9787"/>
                    <a:pt x="586" y="11029"/>
                  </a:cubicBezTo>
                  <a:cubicBezTo>
                    <a:pt x="673" y="12270"/>
                    <a:pt x="894" y="13441"/>
                    <a:pt x="1327" y="15415"/>
                  </a:cubicBezTo>
                  <a:cubicBezTo>
                    <a:pt x="1760" y="17391"/>
                    <a:pt x="2278" y="22133"/>
                    <a:pt x="2278" y="22133"/>
                  </a:cubicBezTo>
                  <a:cubicBezTo>
                    <a:pt x="2559" y="22297"/>
                    <a:pt x="2839" y="22352"/>
                    <a:pt x="3087" y="22352"/>
                  </a:cubicBezTo>
                  <a:cubicBezTo>
                    <a:pt x="3578" y="22352"/>
                    <a:pt x="3944" y="22138"/>
                    <a:pt x="3944" y="22138"/>
                  </a:cubicBezTo>
                  <a:lnTo>
                    <a:pt x="3944" y="22138"/>
                  </a:lnTo>
                  <a:cubicBezTo>
                    <a:pt x="3923" y="22139"/>
                    <a:pt x="3901" y="22140"/>
                    <a:pt x="3878" y="22140"/>
                  </a:cubicBezTo>
                  <a:cubicBezTo>
                    <a:pt x="3481" y="22140"/>
                    <a:pt x="2934" y="21930"/>
                    <a:pt x="2853" y="20906"/>
                  </a:cubicBezTo>
                  <a:cubicBezTo>
                    <a:pt x="2768" y="19826"/>
                    <a:pt x="2257" y="14154"/>
                    <a:pt x="2116" y="12110"/>
                  </a:cubicBezTo>
                  <a:cubicBezTo>
                    <a:pt x="1976" y="10066"/>
                    <a:pt x="1831" y="3298"/>
                    <a:pt x="1970" y="1373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251525" y="1273100"/>
              <a:ext cx="66800" cy="151750"/>
            </a:xfrm>
            <a:custGeom>
              <a:rect b="b" l="l" r="r" t="t"/>
              <a:pathLst>
                <a:path extrusionOk="0" h="6070" w="2672">
                  <a:moveTo>
                    <a:pt x="2671" y="1"/>
                  </a:moveTo>
                  <a:lnTo>
                    <a:pt x="2671" y="1"/>
                  </a:lnTo>
                  <a:cubicBezTo>
                    <a:pt x="1781" y="851"/>
                    <a:pt x="1" y="1794"/>
                    <a:pt x="1" y="1794"/>
                  </a:cubicBezTo>
                  <a:lnTo>
                    <a:pt x="151" y="1788"/>
                  </a:lnTo>
                  <a:lnTo>
                    <a:pt x="374" y="6068"/>
                  </a:lnTo>
                  <a:cubicBezTo>
                    <a:pt x="374" y="6069"/>
                    <a:pt x="374" y="6070"/>
                    <a:pt x="374" y="6070"/>
                  </a:cubicBezTo>
                  <a:cubicBezTo>
                    <a:pt x="380" y="6070"/>
                    <a:pt x="758" y="1810"/>
                    <a:pt x="758" y="1810"/>
                  </a:cubicBezTo>
                  <a:cubicBezTo>
                    <a:pt x="1844" y="1255"/>
                    <a:pt x="2671" y="1"/>
                    <a:pt x="267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174625" y="699000"/>
              <a:ext cx="154400" cy="174325"/>
            </a:xfrm>
            <a:custGeom>
              <a:rect b="b" l="l" r="r" t="t"/>
              <a:pathLst>
                <a:path extrusionOk="0" h="6973" w="6176">
                  <a:moveTo>
                    <a:pt x="3062" y="1"/>
                  </a:moveTo>
                  <a:cubicBezTo>
                    <a:pt x="1682" y="1"/>
                    <a:pt x="679" y="1032"/>
                    <a:pt x="398" y="2413"/>
                  </a:cubicBezTo>
                  <a:cubicBezTo>
                    <a:pt x="236" y="3143"/>
                    <a:pt x="0" y="4700"/>
                    <a:pt x="454" y="5896"/>
                  </a:cubicBezTo>
                  <a:cubicBezTo>
                    <a:pt x="711" y="6572"/>
                    <a:pt x="1027" y="6841"/>
                    <a:pt x="1630" y="6957"/>
                  </a:cubicBezTo>
                  <a:cubicBezTo>
                    <a:pt x="1683" y="6968"/>
                    <a:pt x="1752" y="6973"/>
                    <a:pt x="1833" y="6973"/>
                  </a:cubicBezTo>
                  <a:cubicBezTo>
                    <a:pt x="2463" y="6973"/>
                    <a:pt x="3827" y="6665"/>
                    <a:pt x="4335" y="6126"/>
                  </a:cubicBezTo>
                  <a:cubicBezTo>
                    <a:pt x="4438" y="6017"/>
                    <a:pt x="4605" y="5485"/>
                    <a:pt x="4605" y="5485"/>
                  </a:cubicBezTo>
                  <a:cubicBezTo>
                    <a:pt x="5363" y="5019"/>
                    <a:pt x="5906" y="4231"/>
                    <a:pt x="6005" y="3277"/>
                  </a:cubicBezTo>
                  <a:cubicBezTo>
                    <a:pt x="6175" y="1646"/>
                    <a:pt x="4991" y="187"/>
                    <a:pt x="3361" y="17"/>
                  </a:cubicBezTo>
                  <a:cubicBezTo>
                    <a:pt x="3259" y="6"/>
                    <a:pt x="3159" y="1"/>
                    <a:pt x="3062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203825" y="845175"/>
              <a:ext cx="125350" cy="91900"/>
            </a:xfrm>
            <a:custGeom>
              <a:rect b="b" l="l" r="r" t="t"/>
              <a:pathLst>
                <a:path extrusionOk="0" h="3676" w="5014">
                  <a:moveTo>
                    <a:pt x="3307" y="1"/>
                  </a:moveTo>
                  <a:lnTo>
                    <a:pt x="961" y="1108"/>
                  </a:lnTo>
                  <a:cubicBezTo>
                    <a:pt x="961" y="1108"/>
                    <a:pt x="1041" y="1562"/>
                    <a:pt x="1098" y="1852"/>
                  </a:cubicBezTo>
                  <a:cubicBezTo>
                    <a:pt x="1154" y="2143"/>
                    <a:pt x="1132" y="2297"/>
                    <a:pt x="552" y="2653"/>
                  </a:cubicBezTo>
                  <a:cubicBezTo>
                    <a:pt x="0" y="2992"/>
                    <a:pt x="1298" y="3676"/>
                    <a:pt x="2243" y="3676"/>
                  </a:cubicBezTo>
                  <a:cubicBezTo>
                    <a:pt x="2289" y="3676"/>
                    <a:pt x="2334" y="3674"/>
                    <a:pt x="2378" y="3671"/>
                  </a:cubicBezTo>
                  <a:cubicBezTo>
                    <a:pt x="3328" y="3598"/>
                    <a:pt x="4397" y="3025"/>
                    <a:pt x="4690" y="2411"/>
                  </a:cubicBezTo>
                  <a:cubicBezTo>
                    <a:pt x="5013" y="1734"/>
                    <a:pt x="4988" y="938"/>
                    <a:pt x="4588" y="938"/>
                  </a:cubicBezTo>
                  <a:cubicBezTo>
                    <a:pt x="4583" y="938"/>
                    <a:pt x="4578" y="938"/>
                    <a:pt x="4573" y="938"/>
                  </a:cubicBezTo>
                  <a:cubicBezTo>
                    <a:pt x="4182" y="957"/>
                    <a:pt x="3856" y="1029"/>
                    <a:pt x="3654" y="1029"/>
                  </a:cubicBezTo>
                  <a:cubicBezTo>
                    <a:pt x="3545" y="1029"/>
                    <a:pt x="3472" y="1008"/>
                    <a:pt x="3445" y="945"/>
                  </a:cubicBezTo>
                  <a:cubicBezTo>
                    <a:pt x="3386" y="806"/>
                    <a:pt x="3307" y="1"/>
                    <a:pt x="3307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197250" y="698975"/>
              <a:ext cx="131775" cy="153300"/>
            </a:xfrm>
            <a:custGeom>
              <a:rect b="b" l="l" r="r" t="t"/>
              <a:pathLst>
                <a:path extrusionOk="0" h="6132" w="5271">
                  <a:moveTo>
                    <a:pt x="2156" y="1"/>
                  </a:moveTo>
                  <a:cubicBezTo>
                    <a:pt x="1236" y="1"/>
                    <a:pt x="483" y="459"/>
                    <a:pt x="0" y="1176"/>
                  </a:cubicBezTo>
                  <a:cubicBezTo>
                    <a:pt x="0" y="1176"/>
                    <a:pt x="109" y="1396"/>
                    <a:pt x="278" y="1561"/>
                  </a:cubicBezTo>
                  <a:cubicBezTo>
                    <a:pt x="278" y="1561"/>
                    <a:pt x="144" y="1939"/>
                    <a:pt x="383" y="2208"/>
                  </a:cubicBezTo>
                  <a:cubicBezTo>
                    <a:pt x="556" y="2402"/>
                    <a:pt x="606" y="2675"/>
                    <a:pt x="567" y="2930"/>
                  </a:cubicBezTo>
                  <a:cubicBezTo>
                    <a:pt x="525" y="3208"/>
                    <a:pt x="493" y="3552"/>
                    <a:pt x="523" y="3856"/>
                  </a:cubicBezTo>
                  <a:cubicBezTo>
                    <a:pt x="564" y="4287"/>
                    <a:pt x="969" y="4482"/>
                    <a:pt x="969" y="4482"/>
                  </a:cubicBezTo>
                  <a:cubicBezTo>
                    <a:pt x="969" y="4482"/>
                    <a:pt x="1028" y="3826"/>
                    <a:pt x="1191" y="3470"/>
                  </a:cubicBezTo>
                  <a:cubicBezTo>
                    <a:pt x="1274" y="3286"/>
                    <a:pt x="1478" y="3173"/>
                    <a:pt x="1688" y="3173"/>
                  </a:cubicBezTo>
                  <a:cubicBezTo>
                    <a:pt x="1887" y="3173"/>
                    <a:pt x="2091" y="3275"/>
                    <a:pt x="2201" y="3519"/>
                  </a:cubicBezTo>
                  <a:cubicBezTo>
                    <a:pt x="2426" y="4016"/>
                    <a:pt x="2277" y="4321"/>
                    <a:pt x="2142" y="4728"/>
                  </a:cubicBezTo>
                  <a:cubicBezTo>
                    <a:pt x="2009" y="5137"/>
                    <a:pt x="1619" y="4980"/>
                    <a:pt x="1493" y="5078"/>
                  </a:cubicBezTo>
                  <a:cubicBezTo>
                    <a:pt x="1367" y="5175"/>
                    <a:pt x="1356" y="5872"/>
                    <a:pt x="1999" y="6053"/>
                  </a:cubicBezTo>
                  <a:cubicBezTo>
                    <a:pt x="2196" y="6109"/>
                    <a:pt x="2389" y="6131"/>
                    <a:pt x="2572" y="6131"/>
                  </a:cubicBezTo>
                  <a:cubicBezTo>
                    <a:pt x="2985" y="6131"/>
                    <a:pt x="3345" y="6014"/>
                    <a:pt x="3574" y="5895"/>
                  </a:cubicBezTo>
                  <a:cubicBezTo>
                    <a:pt x="3774" y="5796"/>
                    <a:pt x="4023" y="5586"/>
                    <a:pt x="4023" y="5586"/>
                  </a:cubicBezTo>
                  <a:cubicBezTo>
                    <a:pt x="4766" y="4906"/>
                    <a:pt x="5001" y="4232"/>
                    <a:pt x="5100" y="3278"/>
                  </a:cubicBezTo>
                  <a:cubicBezTo>
                    <a:pt x="5270" y="1646"/>
                    <a:pt x="4086" y="186"/>
                    <a:pt x="2454" y="16"/>
                  </a:cubicBezTo>
                  <a:cubicBezTo>
                    <a:pt x="2353" y="6"/>
                    <a:pt x="2254" y="1"/>
                    <a:pt x="215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152825" y="687300"/>
              <a:ext cx="167750" cy="50775"/>
            </a:xfrm>
            <a:custGeom>
              <a:rect b="b" l="l" r="r" t="t"/>
              <a:pathLst>
                <a:path extrusionOk="0" h="2031" w="6710">
                  <a:moveTo>
                    <a:pt x="736" y="1"/>
                  </a:moveTo>
                  <a:cubicBezTo>
                    <a:pt x="174" y="1"/>
                    <a:pt x="0" y="628"/>
                    <a:pt x="584" y="1297"/>
                  </a:cubicBezTo>
                  <a:cubicBezTo>
                    <a:pt x="1179" y="1978"/>
                    <a:pt x="1822" y="2030"/>
                    <a:pt x="2005" y="2030"/>
                  </a:cubicBezTo>
                  <a:cubicBezTo>
                    <a:pt x="2037" y="2030"/>
                    <a:pt x="2055" y="2028"/>
                    <a:pt x="2055" y="2028"/>
                  </a:cubicBezTo>
                  <a:lnTo>
                    <a:pt x="6526" y="2008"/>
                  </a:lnTo>
                  <a:cubicBezTo>
                    <a:pt x="6709" y="585"/>
                    <a:pt x="5098" y="148"/>
                    <a:pt x="4288" y="148"/>
                  </a:cubicBezTo>
                  <a:cubicBezTo>
                    <a:pt x="4222" y="148"/>
                    <a:pt x="4161" y="151"/>
                    <a:pt x="4107" y="157"/>
                  </a:cubicBezTo>
                  <a:cubicBezTo>
                    <a:pt x="3701" y="198"/>
                    <a:pt x="3072" y="276"/>
                    <a:pt x="2449" y="276"/>
                  </a:cubicBezTo>
                  <a:cubicBezTo>
                    <a:pt x="1969" y="276"/>
                    <a:pt x="1493" y="230"/>
                    <a:pt x="1124" y="83"/>
                  </a:cubicBezTo>
                  <a:cubicBezTo>
                    <a:pt x="981" y="27"/>
                    <a:pt x="851" y="1"/>
                    <a:pt x="736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145800" y="867325"/>
              <a:ext cx="236050" cy="397750"/>
            </a:xfrm>
            <a:custGeom>
              <a:rect b="b" l="l" r="r" t="t"/>
              <a:pathLst>
                <a:path extrusionOk="0" h="15910" w="9442">
                  <a:moveTo>
                    <a:pt x="7567" y="1"/>
                  </a:moveTo>
                  <a:cubicBezTo>
                    <a:pt x="7546" y="1"/>
                    <a:pt x="7525" y="1"/>
                    <a:pt x="7503" y="2"/>
                  </a:cubicBezTo>
                  <a:cubicBezTo>
                    <a:pt x="6830" y="19"/>
                    <a:pt x="6021" y="141"/>
                    <a:pt x="6021" y="141"/>
                  </a:cubicBezTo>
                  <a:cubicBezTo>
                    <a:pt x="6188" y="558"/>
                    <a:pt x="5764" y="1068"/>
                    <a:pt x="4630" y="1426"/>
                  </a:cubicBezTo>
                  <a:cubicBezTo>
                    <a:pt x="4313" y="1526"/>
                    <a:pt x="4076" y="1561"/>
                    <a:pt x="3900" y="1561"/>
                  </a:cubicBezTo>
                  <a:cubicBezTo>
                    <a:pt x="3446" y="1561"/>
                    <a:pt x="3393" y="1323"/>
                    <a:pt x="3393" y="1323"/>
                  </a:cubicBezTo>
                  <a:cubicBezTo>
                    <a:pt x="3393" y="1323"/>
                    <a:pt x="1732" y="2081"/>
                    <a:pt x="1190" y="2459"/>
                  </a:cubicBezTo>
                  <a:cubicBezTo>
                    <a:pt x="510" y="2935"/>
                    <a:pt x="208" y="4311"/>
                    <a:pt x="116" y="6635"/>
                  </a:cubicBezTo>
                  <a:cubicBezTo>
                    <a:pt x="9" y="9324"/>
                    <a:pt x="1" y="14078"/>
                    <a:pt x="90" y="14765"/>
                  </a:cubicBezTo>
                  <a:cubicBezTo>
                    <a:pt x="90" y="14765"/>
                    <a:pt x="1236" y="15909"/>
                    <a:pt x="2746" y="15909"/>
                  </a:cubicBezTo>
                  <a:cubicBezTo>
                    <a:pt x="2826" y="15909"/>
                    <a:pt x="2907" y="15906"/>
                    <a:pt x="2989" y="15899"/>
                  </a:cubicBezTo>
                  <a:cubicBezTo>
                    <a:pt x="4617" y="15766"/>
                    <a:pt x="7355" y="14326"/>
                    <a:pt x="8021" y="13213"/>
                  </a:cubicBezTo>
                  <a:cubicBezTo>
                    <a:pt x="8001" y="10856"/>
                    <a:pt x="7726" y="9708"/>
                    <a:pt x="8107" y="8350"/>
                  </a:cubicBezTo>
                  <a:cubicBezTo>
                    <a:pt x="8981" y="5241"/>
                    <a:pt x="9442" y="3968"/>
                    <a:pt x="9018" y="1901"/>
                  </a:cubicBezTo>
                  <a:cubicBezTo>
                    <a:pt x="8678" y="252"/>
                    <a:pt x="8207" y="1"/>
                    <a:pt x="7567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145800" y="928150"/>
              <a:ext cx="91575" cy="334925"/>
            </a:xfrm>
            <a:custGeom>
              <a:rect b="b" l="l" r="r" t="t"/>
              <a:pathLst>
                <a:path extrusionOk="0" h="13397" w="3663">
                  <a:moveTo>
                    <a:pt x="2741" y="1"/>
                  </a:moveTo>
                  <a:lnTo>
                    <a:pt x="779" y="505"/>
                  </a:lnTo>
                  <a:cubicBezTo>
                    <a:pt x="384" y="1193"/>
                    <a:pt x="187" y="2414"/>
                    <a:pt x="116" y="4201"/>
                  </a:cubicBezTo>
                  <a:cubicBezTo>
                    <a:pt x="9" y="6891"/>
                    <a:pt x="1" y="11644"/>
                    <a:pt x="90" y="12332"/>
                  </a:cubicBezTo>
                  <a:cubicBezTo>
                    <a:pt x="90" y="12332"/>
                    <a:pt x="902" y="13140"/>
                    <a:pt x="2060" y="13396"/>
                  </a:cubicBezTo>
                  <a:cubicBezTo>
                    <a:pt x="2205" y="10337"/>
                    <a:pt x="2822" y="7840"/>
                    <a:pt x="3110" y="6155"/>
                  </a:cubicBezTo>
                  <a:cubicBezTo>
                    <a:pt x="3662" y="2936"/>
                    <a:pt x="3404" y="509"/>
                    <a:pt x="2741" y="1"/>
                  </a:cubicBezTo>
                  <a:close/>
                </a:path>
              </a:pathLst>
            </a:custGeom>
            <a:solidFill>
              <a:srgbClr val="E8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217925" y="863125"/>
              <a:ext cx="88975" cy="49675"/>
            </a:xfrm>
            <a:custGeom>
              <a:rect b="b" l="l" r="r" t="t"/>
              <a:pathLst>
                <a:path extrusionOk="0" h="1987" w="3559">
                  <a:moveTo>
                    <a:pt x="3003" y="0"/>
                  </a:moveTo>
                  <a:cubicBezTo>
                    <a:pt x="2944" y="0"/>
                    <a:pt x="2889" y="22"/>
                    <a:pt x="2844" y="79"/>
                  </a:cubicBezTo>
                  <a:cubicBezTo>
                    <a:pt x="2611" y="376"/>
                    <a:pt x="1788" y="1024"/>
                    <a:pt x="519" y="1060"/>
                  </a:cubicBezTo>
                  <a:cubicBezTo>
                    <a:pt x="509" y="1059"/>
                    <a:pt x="499" y="1058"/>
                    <a:pt x="489" y="1058"/>
                  </a:cubicBezTo>
                  <a:cubicBezTo>
                    <a:pt x="263" y="1058"/>
                    <a:pt x="134" y="1503"/>
                    <a:pt x="0" y="1728"/>
                  </a:cubicBezTo>
                  <a:cubicBezTo>
                    <a:pt x="0" y="1728"/>
                    <a:pt x="317" y="1987"/>
                    <a:pt x="1002" y="1987"/>
                  </a:cubicBezTo>
                  <a:cubicBezTo>
                    <a:pt x="1237" y="1987"/>
                    <a:pt x="1517" y="1956"/>
                    <a:pt x="1841" y="1874"/>
                  </a:cubicBezTo>
                  <a:cubicBezTo>
                    <a:pt x="3110" y="1552"/>
                    <a:pt x="3559" y="615"/>
                    <a:pt x="3450" y="266"/>
                  </a:cubicBezTo>
                  <a:cubicBezTo>
                    <a:pt x="3450" y="266"/>
                    <a:pt x="3206" y="0"/>
                    <a:pt x="3003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4949475" y="968925"/>
              <a:ext cx="115125" cy="127275"/>
            </a:xfrm>
            <a:custGeom>
              <a:rect b="b" l="l" r="r" t="t"/>
              <a:pathLst>
                <a:path extrusionOk="0" h="5091" w="4605">
                  <a:moveTo>
                    <a:pt x="2191" y="1"/>
                  </a:moveTo>
                  <a:cubicBezTo>
                    <a:pt x="1624" y="1"/>
                    <a:pt x="519" y="403"/>
                    <a:pt x="64" y="962"/>
                  </a:cubicBezTo>
                  <a:cubicBezTo>
                    <a:pt x="1" y="1040"/>
                    <a:pt x="256" y="1616"/>
                    <a:pt x="543" y="2190"/>
                  </a:cubicBezTo>
                  <a:cubicBezTo>
                    <a:pt x="678" y="2465"/>
                    <a:pt x="1991" y="5090"/>
                    <a:pt x="2394" y="5090"/>
                  </a:cubicBezTo>
                  <a:cubicBezTo>
                    <a:pt x="2394" y="5090"/>
                    <a:pt x="2395" y="5090"/>
                    <a:pt x="2396" y="5090"/>
                  </a:cubicBezTo>
                  <a:cubicBezTo>
                    <a:pt x="2795" y="5080"/>
                    <a:pt x="4370" y="4332"/>
                    <a:pt x="4605" y="3818"/>
                  </a:cubicBezTo>
                  <a:cubicBezTo>
                    <a:pt x="4576" y="3589"/>
                    <a:pt x="2741" y="404"/>
                    <a:pt x="2513" y="98"/>
                  </a:cubicBezTo>
                  <a:cubicBezTo>
                    <a:pt x="2464" y="32"/>
                    <a:pt x="2348" y="1"/>
                    <a:pt x="219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4958250" y="925500"/>
              <a:ext cx="258350" cy="225925"/>
            </a:xfrm>
            <a:custGeom>
              <a:rect b="b" l="l" r="r" t="t"/>
              <a:pathLst>
                <a:path extrusionOk="0" h="9037" w="10334">
                  <a:moveTo>
                    <a:pt x="9467" y="0"/>
                  </a:moveTo>
                  <a:cubicBezTo>
                    <a:pt x="9371" y="0"/>
                    <a:pt x="9271" y="21"/>
                    <a:pt x="9168" y="63"/>
                  </a:cubicBezTo>
                  <a:cubicBezTo>
                    <a:pt x="8620" y="283"/>
                    <a:pt x="8228" y="463"/>
                    <a:pt x="7855" y="1593"/>
                  </a:cubicBezTo>
                  <a:cubicBezTo>
                    <a:pt x="7538" y="2551"/>
                    <a:pt x="7310" y="4076"/>
                    <a:pt x="6885" y="5764"/>
                  </a:cubicBezTo>
                  <a:cubicBezTo>
                    <a:pt x="6737" y="6352"/>
                    <a:pt x="6490" y="7043"/>
                    <a:pt x="5615" y="7043"/>
                  </a:cubicBezTo>
                  <a:cubicBezTo>
                    <a:pt x="5453" y="7043"/>
                    <a:pt x="5269" y="7019"/>
                    <a:pt x="5060" y="6967"/>
                  </a:cubicBezTo>
                  <a:cubicBezTo>
                    <a:pt x="3789" y="6647"/>
                    <a:pt x="3064" y="6262"/>
                    <a:pt x="2736" y="5912"/>
                  </a:cubicBezTo>
                  <a:cubicBezTo>
                    <a:pt x="2433" y="5590"/>
                    <a:pt x="2354" y="5411"/>
                    <a:pt x="2187" y="4967"/>
                  </a:cubicBezTo>
                  <a:cubicBezTo>
                    <a:pt x="1995" y="4463"/>
                    <a:pt x="1743" y="4208"/>
                    <a:pt x="1580" y="3863"/>
                  </a:cubicBezTo>
                  <a:cubicBezTo>
                    <a:pt x="1456" y="3603"/>
                    <a:pt x="1447" y="3533"/>
                    <a:pt x="1363" y="3533"/>
                  </a:cubicBezTo>
                  <a:cubicBezTo>
                    <a:pt x="1336" y="3533"/>
                    <a:pt x="1301" y="3540"/>
                    <a:pt x="1252" y="3550"/>
                  </a:cubicBezTo>
                  <a:cubicBezTo>
                    <a:pt x="1050" y="3593"/>
                    <a:pt x="943" y="3999"/>
                    <a:pt x="1048" y="4351"/>
                  </a:cubicBezTo>
                  <a:cubicBezTo>
                    <a:pt x="1157" y="4718"/>
                    <a:pt x="1348" y="4892"/>
                    <a:pt x="1341" y="4980"/>
                  </a:cubicBezTo>
                  <a:cubicBezTo>
                    <a:pt x="1340" y="4992"/>
                    <a:pt x="1333" y="4997"/>
                    <a:pt x="1322" y="4997"/>
                  </a:cubicBezTo>
                  <a:cubicBezTo>
                    <a:pt x="1244" y="4997"/>
                    <a:pt x="962" y="4757"/>
                    <a:pt x="944" y="4741"/>
                  </a:cubicBezTo>
                  <a:cubicBezTo>
                    <a:pt x="686" y="4516"/>
                    <a:pt x="517" y="4249"/>
                    <a:pt x="288" y="3998"/>
                  </a:cubicBezTo>
                  <a:cubicBezTo>
                    <a:pt x="260" y="3967"/>
                    <a:pt x="231" y="3937"/>
                    <a:pt x="192" y="3927"/>
                  </a:cubicBezTo>
                  <a:cubicBezTo>
                    <a:pt x="181" y="3924"/>
                    <a:pt x="171" y="3923"/>
                    <a:pt x="162" y="3923"/>
                  </a:cubicBezTo>
                  <a:cubicBezTo>
                    <a:pt x="55" y="3923"/>
                    <a:pt x="1" y="4083"/>
                    <a:pt x="1" y="4202"/>
                  </a:cubicBezTo>
                  <a:cubicBezTo>
                    <a:pt x="3" y="5299"/>
                    <a:pt x="535" y="6896"/>
                    <a:pt x="1549" y="7489"/>
                  </a:cubicBezTo>
                  <a:cubicBezTo>
                    <a:pt x="2044" y="7779"/>
                    <a:pt x="2664" y="7976"/>
                    <a:pt x="3192" y="8224"/>
                  </a:cubicBezTo>
                  <a:cubicBezTo>
                    <a:pt x="3626" y="8427"/>
                    <a:pt x="4068" y="8635"/>
                    <a:pt x="4535" y="8751"/>
                  </a:cubicBezTo>
                  <a:cubicBezTo>
                    <a:pt x="5271" y="8934"/>
                    <a:pt x="5890" y="9037"/>
                    <a:pt x="6411" y="9037"/>
                  </a:cubicBezTo>
                  <a:cubicBezTo>
                    <a:pt x="7002" y="9037"/>
                    <a:pt x="7467" y="8905"/>
                    <a:pt x="7833" y="8608"/>
                  </a:cubicBezTo>
                  <a:cubicBezTo>
                    <a:pt x="8391" y="8157"/>
                    <a:pt x="8764" y="7223"/>
                    <a:pt x="8930" y="6697"/>
                  </a:cubicBezTo>
                  <a:cubicBezTo>
                    <a:pt x="9565" y="4684"/>
                    <a:pt x="9899" y="3489"/>
                    <a:pt x="10154" y="1787"/>
                  </a:cubicBezTo>
                  <a:cubicBezTo>
                    <a:pt x="10334" y="579"/>
                    <a:pt x="9970" y="0"/>
                    <a:pt x="946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5135175" y="920675"/>
              <a:ext cx="92250" cy="129300"/>
            </a:xfrm>
            <a:custGeom>
              <a:rect b="b" l="l" r="r" t="t"/>
              <a:pathLst>
                <a:path extrusionOk="0" h="5172" w="3690">
                  <a:moveTo>
                    <a:pt x="2281" y="1"/>
                  </a:moveTo>
                  <a:cubicBezTo>
                    <a:pt x="1549" y="1"/>
                    <a:pt x="1017" y="454"/>
                    <a:pt x="669" y="1645"/>
                  </a:cubicBezTo>
                  <a:cubicBezTo>
                    <a:pt x="275" y="2997"/>
                    <a:pt x="0" y="4106"/>
                    <a:pt x="0" y="4106"/>
                  </a:cubicBezTo>
                  <a:cubicBezTo>
                    <a:pt x="0" y="4106"/>
                    <a:pt x="427" y="4840"/>
                    <a:pt x="1495" y="5098"/>
                  </a:cubicBezTo>
                  <a:cubicBezTo>
                    <a:pt x="1711" y="5151"/>
                    <a:pt x="1899" y="5172"/>
                    <a:pt x="2062" y="5172"/>
                  </a:cubicBezTo>
                  <a:cubicBezTo>
                    <a:pt x="2702" y="5172"/>
                    <a:pt x="2946" y="4848"/>
                    <a:pt x="2946" y="4848"/>
                  </a:cubicBezTo>
                  <a:cubicBezTo>
                    <a:pt x="2946" y="4848"/>
                    <a:pt x="3242" y="3431"/>
                    <a:pt x="3427" y="2467"/>
                  </a:cubicBezTo>
                  <a:cubicBezTo>
                    <a:pt x="3611" y="1502"/>
                    <a:pt x="3690" y="188"/>
                    <a:pt x="2586" y="24"/>
                  </a:cubicBezTo>
                  <a:cubicBezTo>
                    <a:pt x="2481" y="9"/>
                    <a:pt x="2379" y="1"/>
                    <a:pt x="228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0"/>
          <p:cNvSpPr/>
          <p:nvPr/>
        </p:nvSpPr>
        <p:spPr>
          <a:xfrm>
            <a:off x="294775" y="2332526"/>
            <a:ext cx="8554500" cy="85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0"/>
          <p:cNvSpPr txBox="1"/>
          <p:nvPr>
            <p:ph type="title"/>
          </p:nvPr>
        </p:nvSpPr>
        <p:spPr>
          <a:xfrm>
            <a:off x="610121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 - Lắp ráp</a:t>
            </a:r>
            <a:endParaRPr/>
          </a:p>
        </p:txBody>
      </p:sp>
      <p:pic>
        <p:nvPicPr>
          <p:cNvPr id="634" name="Google Shape;6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279" y="1154149"/>
            <a:ext cx="6624102" cy="3726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1"/>
          <p:cNvSpPr/>
          <p:nvPr/>
        </p:nvSpPr>
        <p:spPr>
          <a:xfrm>
            <a:off x="294775" y="2332526"/>
            <a:ext cx="8554500" cy="85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1"/>
          <p:cNvSpPr txBox="1"/>
          <p:nvPr>
            <p:ph type="title"/>
          </p:nvPr>
        </p:nvSpPr>
        <p:spPr>
          <a:xfrm>
            <a:off x="610121" y="34414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 - C</a:t>
            </a:r>
            <a:r>
              <a:rPr lang="en-GB"/>
              <a:t>oding</a:t>
            </a:r>
            <a:endParaRPr/>
          </a:p>
        </p:txBody>
      </p:sp>
      <p:pic>
        <p:nvPicPr>
          <p:cNvPr id="641" name="Google Shape;6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00" y="1358775"/>
            <a:ext cx="8277423" cy="331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/>
          <p:nvPr/>
        </p:nvSpPr>
        <p:spPr>
          <a:xfrm rot="5400000">
            <a:off x="1432500" y="-81800"/>
            <a:ext cx="4747800" cy="762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47" name="Google Shape;647;p42"/>
          <p:cNvGraphicFramePr/>
          <p:nvPr/>
        </p:nvGraphicFramePr>
        <p:xfrm>
          <a:off x="362274" y="951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{4BAD108F-2631-414D-800E-7D988EFE5A88}</a:tableStyleId>
              </a:tblPr>
              <a:tblGrid>
                <a:gridCol w="1232500"/>
                <a:gridCol w="2998250"/>
                <a:gridCol w="4258100"/>
              </a:tblGrid>
              <a:tr h="22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Nội dung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Rủi ro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25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C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ấu trúc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91425" marB="91425" marR="816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G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iống bản thiết kế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Thiếu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 k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inh nghiệm lắp ráp; rủi ro về linh kiện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Th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ăng bằng tốt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Trọng lượng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NXT Brick và cảm biến siêu âm</a:t>
                      </a:r>
                      <a:b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</a:b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ập trung ở đầu robot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Hai tay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 di chuyển mượt,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đủ nhanh, đồng thời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Việc dập lửa có thể thất bại nếu khăn không được đập đủ nhanh và cùng lúc giữa hai tay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Khăn ướt gắn chặt vào tay robot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Khăn bị rơi trong quá trình dập lửa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X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ác định và tránh được vật cản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Các vật cản có bề mặt gồ ghề khó phản xạ sóng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Chức năng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X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ác định đúng vật cản là lửa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Sai lệch do vật gây nhiễu, môi trường nhiều ánh sáng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D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ập lửa thành công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Khăn ướt bắt lửa</a:t>
                      </a:r>
                      <a:b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</a:b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hoặc không còn khả năng dập lửa (khăn khô)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8" name="Google Shape;648;p42"/>
          <p:cNvSpPr txBox="1"/>
          <p:nvPr>
            <p:ph type="title"/>
          </p:nvPr>
        </p:nvSpPr>
        <p:spPr>
          <a:xfrm>
            <a:off x="3521446" y="15239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</a:t>
            </a:r>
            <a:r>
              <a:rPr lang="en-GB"/>
              <a:t> - R</a:t>
            </a:r>
            <a:r>
              <a:rPr lang="en-GB"/>
              <a:t>ủi ro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3"/>
          <p:cNvSpPr/>
          <p:nvPr/>
        </p:nvSpPr>
        <p:spPr>
          <a:xfrm>
            <a:off x="856425" y="999750"/>
            <a:ext cx="3803700" cy="380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3"/>
          <p:cNvSpPr txBox="1"/>
          <p:nvPr>
            <p:ph type="ctrTitle"/>
          </p:nvPr>
        </p:nvSpPr>
        <p:spPr>
          <a:xfrm>
            <a:off x="3841750" y="2031176"/>
            <a:ext cx="41829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OPERATE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55" name="Google Shape;655;p43"/>
          <p:cNvSpPr txBox="1"/>
          <p:nvPr>
            <p:ph idx="1" type="subTitle"/>
          </p:nvPr>
        </p:nvSpPr>
        <p:spPr>
          <a:xfrm>
            <a:off x="5464750" y="245085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 Light"/>
                <a:ea typeface="Nunito Light"/>
                <a:cs typeface="Nunito Light"/>
                <a:sym typeface="Nunito Light"/>
              </a:rPr>
              <a:t>V</a:t>
            </a:r>
            <a:r>
              <a:rPr lang="en-GB" sz="1800">
                <a:latin typeface="Nunito Light"/>
                <a:ea typeface="Nunito Light"/>
                <a:cs typeface="Nunito Light"/>
                <a:sym typeface="Nunito Light"/>
              </a:rPr>
              <a:t>ận hành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56" name="Google Shape;656;p43"/>
          <p:cNvSpPr txBox="1"/>
          <p:nvPr>
            <p:ph idx="2" type="title"/>
          </p:nvPr>
        </p:nvSpPr>
        <p:spPr>
          <a:xfrm>
            <a:off x="5783950" y="793375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04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657" name="Google Shape;657;p43"/>
          <p:cNvGrpSpPr/>
          <p:nvPr/>
        </p:nvGrpSpPr>
        <p:grpSpPr>
          <a:xfrm>
            <a:off x="337220" y="757815"/>
            <a:ext cx="3334434" cy="3969432"/>
            <a:chOff x="1606150" y="238125"/>
            <a:chExt cx="4400150" cy="5238100"/>
          </a:xfrm>
        </p:grpSpPr>
        <p:sp>
          <p:nvSpPr>
            <p:cNvPr id="658" name="Google Shape;658;p43"/>
            <p:cNvSpPr/>
            <p:nvPr/>
          </p:nvSpPr>
          <p:spPr>
            <a:xfrm>
              <a:off x="5222200" y="3063275"/>
              <a:ext cx="784100" cy="452700"/>
            </a:xfrm>
            <a:custGeom>
              <a:rect b="b" l="l" r="r" t="t"/>
              <a:pathLst>
                <a:path extrusionOk="0" h="18108" w="31364">
                  <a:moveTo>
                    <a:pt x="15681" y="1"/>
                  </a:moveTo>
                  <a:cubicBezTo>
                    <a:pt x="11523" y="1"/>
                    <a:pt x="7535" y="955"/>
                    <a:pt x="4594" y="2653"/>
                  </a:cubicBezTo>
                  <a:cubicBezTo>
                    <a:pt x="1653" y="4350"/>
                    <a:pt x="1" y="6654"/>
                    <a:pt x="1" y="9054"/>
                  </a:cubicBezTo>
                  <a:cubicBezTo>
                    <a:pt x="1" y="11456"/>
                    <a:pt x="1653" y="13759"/>
                    <a:pt x="4594" y="15456"/>
                  </a:cubicBezTo>
                  <a:cubicBezTo>
                    <a:pt x="7535" y="17155"/>
                    <a:pt x="11523" y="18107"/>
                    <a:pt x="15681" y="18107"/>
                  </a:cubicBezTo>
                  <a:cubicBezTo>
                    <a:pt x="19841" y="18107"/>
                    <a:pt x="23829" y="17155"/>
                    <a:pt x="26770" y="15456"/>
                  </a:cubicBezTo>
                  <a:cubicBezTo>
                    <a:pt x="29711" y="13759"/>
                    <a:pt x="31363" y="11456"/>
                    <a:pt x="31363" y="9054"/>
                  </a:cubicBezTo>
                  <a:cubicBezTo>
                    <a:pt x="31363" y="6654"/>
                    <a:pt x="29711" y="4350"/>
                    <a:pt x="26770" y="2653"/>
                  </a:cubicBezTo>
                  <a:cubicBezTo>
                    <a:pt x="23829" y="955"/>
                    <a:pt x="19841" y="1"/>
                    <a:pt x="1568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486975" y="1386275"/>
              <a:ext cx="287175" cy="313650"/>
            </a:xfrm>
            <a:custGeom>
              <a:rect b="b" l="l" r="r" t="t"/>
              <a:pathLst>
                <a:path extrusionOk="0" h="12546" w="11487">
                  <a:moveTo>
                    <a:pt x="2733" y="1"/>
                  </a:moveTo>
                  <a:cubicBezTo>
                    <a:pt x="2030" y="1"/>
                    <a:pt x="1385" y="390"/>
                    <a:pt x="1061" y="1013"/>
                  </a:cubicBezTo>
                  <a:cubicBezTo>
                    <a:pt x="736" y="1637"/>
                    <a:pt x="785" y="2389"/>
                    <a:pt x="1188" y="2964"/>
                  </a:cubicBezTo>
                  <a:cubicBezTo>
                    <a:pt x="642" y="3044"/>
                    <a:pt x="208" y="3461"/>
                    <a:pt x="103" y="4003"/>
                  </a:cubicBezTo>
                  <a:cubicBezTo>
                    <a:pt x="1" y="4545"/>
                    <a:pt x="253" y="5092"/>
                    <a:pt x="733" y="5366"/>
                  </a:cubicBezTo>
                  <a:cubicBezTo>
                    <a:pt x="933" y="5481"/>
                    <a:pt x="1154" y="5537"/>
                    <a:pt x="1375" y="5537"/>
                  </a:cubicBezTo>
                  <a:cubicBezTo>
                    <a:pt x="1681" y="5537"/>
                    <a:pt x="1985" y="5429"/>
                    <a:pt x="2226" y="5217"/>
                  </a:cubicBezTo>
                  <a:cubicBezTo>
                    <a:pt x="2641" y="4854"/>
                    <a:pt x="2781" y="4268"/>
                    <a:pt x="2572" y="3756"/>
                  </a:cubicBezTo>
                  <a:lnTo>
                    <a:pt x="2572" y="3756"/>
                  </a:lnTo>
                  <a:cubicBezTo>
                    <a:pt x="2626" y="3761"/>
                    <a:pt x="2678" y="3773"/>
                    <a:pt x="2733" y="3773"/>
                  </a:cubicBezTo>
                  <a:cubicBezTo>
                    <a:pt x="3582" y="3773"/>
                    <a:pt x="4292" y="3208"/>
                    <a:pt x="4528" y="2436"/>
                  </a:cubicBezTo>
                  <a:cubicBezTo>
                    <a:pt x="4783" y="2774"/>
                    <a:pt x="5167" y="2945"/>
                    <a:pt x="5551" y="2945"/>
                  </a:cubicBezTo>
                  <a:cubicBezTo>
                    <a:pt x="5908" y="2945"/>
                    <a:pt x="6266" y="2798"/>
                    <a:pt x="6522" y="2499"/>
                  </a:cubicBezTo>
                  <a:cubicBezTo>
                    <a:pt x="6726" y="2739"/>
                    <a:pt x="7026" y="2879"/>
                    <a:pt x="7342" y="2880"/>
                  </a:cubicBezTo>
                  <a:cubicBezTo>
                    <a:pt x="7365" y="2880"/>
                    <a:pt x="7386" y="2874"/>
                    <a:pt x="7408" y="2873"/>
                  </a:cubicBezTo>
                  <a:lnTo>
                    <a:pt x="7408" y="2873"/>
                  </a:lnTo>
                  <a:cubicBezTo>
                    <a:pt x="7199" y="3608"/>
                    <a:pt x="7493" y="4392"/>
                    <a:pt x="8134" y="4809"/>
                  </a:cubicBezTo>
                  <a:cubicBezTo>
                    <a:pt x="7521" y="5208"/>
                    <a:pt x="7152" y="5890"/>
                    <a:pt x="7152" y="6620"/>
                  </a:cubicBezTo>
                  <a:cubicBezTo>
                    <a:pt x="7152" y="7458"/>
                    <a:pt x="7633" y="8177"/>
                    <a:pt x="8328" y="8538"/>
                  </a:cubicBezTo>
                  <a:cubicBezTo>
                    <a:pt x="8290" y="8648"/>
                    <a:pt x="8267" y="8763"/>
                    <a:pt x="8258" y="8880"/>
                  </a:cubicBezTo>
                  <a:cubicBezTo>
                    <a:pt x="8218" y="8876"/>
                    <a:pt x="8180" y="8867"/>
                    <a:pt x="8138" y="8867"/>
                  </a:cubicBezTo>
                  <a:cubicBezTo>
                    <a:pt x="8132" y="8867"/>
                    <a:pt x="8126" y="8867"/>
                    <a:pt x="8120" y="8867"/>
                  </a:cubicBezTo>
                  <a:cubicBezTo>
                    <a:pt x="7351" y="8867"/>
                    <a:pt x="6661" y="9348"/>
                    <a:pt x="6394" y="10071"/>
                  </a:cubicBezTo>
                  <a:cubicBezTo>
                    <a:pt x="6126" y="10800"/>
                    <a:pt x="6345" y="11621"/>
                    <a:pt x="6942" y="12119"/>
                  </a:cubicBezTo>
                  <a:cubicBezTo>
                    <a:pt x="7281" y="12401"/>
                    <a:pt x="7699" y="12546"/>
                    <a:pt x="8120" y="12546"/>
                  </a:cubicBezTo>
                  <a:cubicBezTo>
                    <a:pt x="8442" y="12546"/>
                    <a:pt x="8764" y="12461"/>
                    <a:pt x="9054" y="12290"/>
                  </a:cubicBezTo>
                  <a:cubicBezTo>
                    <a:pt x="9725" y="11895"/>
                    <a:pt x="10073" y="11122"/>
                    <a:pt x="9926" y="10359"/>
                  </a:cubicBezTo>
                  <a:cubicBezTo>
                    <a:pt x="10903" y="10157"/>
                    <a:pt x="11358" y="9023"/>
                    <a:pt x="10791" y="8203"/>
                  </a:cubicBezTo>
                  <a:cubicBezTo>
                    <a:pt x="11234" y="7795"/>
                    <a:pt x="11485" y="7222"/>
                    <a:pt x="11486" y="6622"/>
                  </a:cubicBezTo>
                  <a:cubicBezTo>
                    <a:pt x="11486" y="5985"/>
                    <a:pt x="11204" y="5381"/>
                    <a:pt x="10716" y="4974"/>
                  </a:cubicBezTo>
                  <a:cubicBezTo>
                    <a:pt x="10889" y="4646"/>
                    <a:pt x="11044" y="4243"/>
                    <a:pt x="10996" y="3701"/>
                  </a:cubicBezTo>
                  <a:cubicBezTo>
                    <a:pt x="10926" y="2915"/>
                    <a:pt x="10393" y="1908"/>
                    <a:pt x="9203" y="1810"/>
                  </a:cubicBezTo>
                  <a:cubicBezTo>
                    <a:pt x="9120" y="1803"/>
                    <a:pt x="9022" y="1798"/>
                    <a:pt x="8920" y="1798"/>
                  </a:cubicBezTo>
                  <a:cubicBezTo>
                    <a:pt x="8715" y="1798"/>
                    <a:pt x="8494" y="1818"/>
                    <a:pt x="8350" y="1880"/>
                  </a:cubicBezTo>
                  <a:cubicBezTo>
                    <a:pt x="8461" y="1139"/>
                    <a:pt x="7905" y="713"/>
                    <a:pt x="7342" y="713"/>
                  </a:cubicBezTo>
                  <a:cubicBezTo>
                    <a:pt x="7087" y="713"/>
                    <a:pt x="6841" y="805"/>
                    <a:pt x="6648" y="970"/>
                  </a:cubicBezTo>
                  <a:cubicBezTo>
                    <a:pt x="6413" y="589"/>
                    <a:pt x="5998" y="357"/>
                    <a:pt x="5551" y="357"/>
                  </a:cubicBezTo>
                  <a:cubicBezTo>
                    <a:pt x="5537" y="357"/>
                    <a:pt x="5523" y="357"/>
                    <a:pt x="5508" y="358"/>
                  </a:cubicBezTo>
                  <a:cubicBezTo>
                    <a:pt x="5046" y="375"/>
                    <a:pt x="4628" y="636"/>
                    <a:pt x="4413" y="1047"/>
                  </a:cubicBezTo>
                  <a:cubicBezTo>
                    <a:pt x="4104" y="430"/>
                    <a:pt x="3471" y="1"/>
                    <a:pt x="2733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342925" y="3112050"/>
              <a:ext cx="227250" cy="151325"/>
            </a:xfrm>
            <a:custGeom>
              <a:rect b="b" l="l" r="r" t="t"/>
              <a:pathLst>
                <a:path extrusionOk="0" h="6053" w="9090">
                  <a:moveTo>
                    <a:pt x="6182" y="1"/>
                  </a:moveTo>
                  <a:cubicBezTo>
                    <a:pt x="5528" y="1219"/>
                    <a:pt x="4225" y="1971"/>
                    <a:pt x="2274" y="3223"/>
                  </a:cubicBezTo>
                  <a:cubicBezTo>
                    <a:pt x="322" y="4475"/>
                    <a:pt x="1" y="4867"/>
                    <a:pt x="200" y="5241"/>
                  </a:cubicBezTo>
                  <a:cubicBezTo>
                    <a:pt x="399" y="5616"/>
                    <a:pt x="1402" y="5876"/>
                    <a:pt x="2295" y="6023"/>
                  </a:cubicBezTo>
                  <a:cubicBezTo>
                    <a:pt x="2415" y="6043"/>
                    <a:pt x="2545" y="6052"/>
                    <a:pt x="2681" y="6052"/>
                  </a:cubicBezTo>
                  <a:cubicBezTo>
                    <a:pt x="3555" y="6052"/>
                    <a:pt x="4683" y="5660"/>
                    <a:pt x="5164" y="5106"/>
                  </a:cubicBezTo>
                  <a:cubicBezTo>
                    <a:pt x="5553" y="4660"/>
                    <a:pt x="6582" y="4021"/>
                    <a:pt x="7232" y="3968"/>
                  </a:cubicBezTo>
                  <a:cubicBezTo>
                    <a:pt x="7881" y="3914"/>
                    <a:pt x="8867" y="3383"/>
                    <a:pt x="8979" y="2980"/>
                  </a:cubicBezTo>
                  <a:cubicBezTo>
                    <a:pt x="9089" y="2576"/>
                    <a:pt x="9013" y="1739"/>
                    <a:pt x="8903" y="1231"/>
                  </a:cubicBezTo>
                  <a:cubicBezTo>
                    <a:pt x="8791" y="722"/>
                    <a:pt x="8749" y="107"/>
                    <a:pt x="8749" y="107"/>
                  </a:cubicBezTo>
                  <a:lnTo>
                    <a:pt x="6182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681300" y="3187725"/>
              <a:ext cx="101150" cy="222725"/>
            </a:xfrm>
            <a:custGeom>
              <a:rect b="b" l="l" r="r" t="t"/>
              <a:pathLst>
                <a:path extrusionOk="0" h="8909" w="4046">
                  <a:moveTo>
                    <a:pt x="927" y="0"/>
                  </a:moveTo>
                  <a:cubicBezTo>
                    <a:pt x="927" y="0"/>
                    <a:pt x="632" y="573"/>
                    <a:pt x="422" y="1409"/>
                  </a:cubicBezTo>
                  <a:cubicBezTo>
                    <a:pt x="214" y="2246"/>
                    <a:pt x="635" y="3198"/>
                    <a:pt x="318" y="4447"/>
                  </a:cubicBezTo>
                  <a:cubicBezTo>
                    <a:pt x="1" y="5693"/>
                    <a:pt x="109" y="6739"/>
                    <a:pt x="561" y="7982"/>
                  </a:cubicBezTo>
                  <a:cubicBezTo>
                    <a:pt x="803" y="8642"/>
                    <a:pt x="1320" y="8909"/>
                    <a:pt x="1830" y="8909"/>
                  </a:cubicBezTo>
                  <a:cubicBezTo>
                    <a:pt x="2279" y="8909"/>
                    <a:pt x="2722" y="8703"/>
                    <a:pt x="2966" y="8377"/>
                  </a:cubicBezTo>
                  <a:cubicBezTo>
                    <a:pt x="3488" y="7680"/>
                    <a:pt x="4046" y="6182"/>
                    <a:pt x="3912" y="5090"/>
                  </a:cubicBezTo>
                  <a:cubicBezTo>
                    <a:pt x="3781" y="3999"/>
                    <a:pt x="3663" y="3465"/>
                    <a:pt x="3767" y="2129"/>
                  </a:cubicBezTo>
                  <a:cubicBezTo>
                    <a:pt x="3871" y="794"/>
                    <a:pt x="3496" y="509"/>
                    <a:pt x="330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35625" y="2244300"/>
              <a:ext cx="337175" cy="952050"/>
            </a:xfrm>
            <a:custGeom>
              <a:rect b="b" l="l" r="r" t="t"/>
              <a:pathLst>
                <a:path extrusionOk="0" h="38082" w="13487">
                  <a:moveTo>
                    <a:pt x="232" y="0"/>
                  </a:moveTo>
                  <a:cubicBezTo>
                    <a:pt x="232" y="0"/>
                    <a:pt x="1" y="17856"/>
                    <a:pt x="1" y="19209"/>
                  </a:cubicBezTo>
                  <a:cubicBezTo>
                    <a:pt x="1" y="21257"/>
                    <a:pt x="2476" y="34711"/>
                    <a:pt x="2476" y="34711"/>
                  </a:cubicBezTo>
                  <a:cubicBezTo>
                    <a:pt x="2990" y="35023"/>
                    <a:pt x="3469" y="35123"/>
                    <a:pt x="3871" y="35123"/>
                  </a:cubicBezTo>
                  <a:cubicBezTo>
                    <a:pt x="4575" y="35123"/>
                    <a:pt x="5041" y="34817"/>
                    <a:pt x="5041" y="34817"/>
                  </a:cubicBezTo>
                  <a:cubicBezTo>
                    <a:pt x="5041" y="34817"/>
                    <a:pt x="5594" y="24659"/>
                    <a:pt x="5326" y="22639"/>
                  </a:cubicBezTo>
                  <a:cubicBezTo>
                    <a:pt x="5089" y="20850"/>
                    <a:pt x="4701" y="19825"/>
                    <a:pt x="4701" y="19825"/>
                  </a:cubicBezTo>
                  <a:lnTo>
                    <a:pt x="5692" y="7430"/>
                  </a:lnTo>
                  <a:lnTo>
                    <a:pt x="6064" y="7410"/>
                  </a:lnTo>
                  <a:cubicBezTo>
                    <a:pt x="6064" y="7410"/>
                    <a:pt x="6993" y="18389"/>
                    <a:pt x="7423" y="20743"/>
                  </a:cubicBezTo>
                  <a:cubicBezTo>
                    <a:pt x="7780" y="22688"/>
                    <a:pt x="7896" y="24498"/>
                    <a:pt x="8584" y="27635"/>
                  </a:cubicBezTo>
                  <a:cubicBezTo>
                    <a:pt x="9272" y="30773"/>
                    <a:pt x="10754" y="37737"/>
                    <a:pt x="10754" y="37737"/>
                  </a:cubicBezTo>
                  <a:cubicBezTo>
                    <a:pt x="11198" y="37995"/>
                    <a:pt x="11610" y="38081"/>
                    <a:pt x="11962" y="38081"/>
                  </a:cubicBezTo>
                  <a:cubicBezTo>
                    <a:pt x="12665" y="38081"/>
                    <a:pt x="13127" y="37737"/>
                    <a:pt x="13127" y="37737"/>
                  </a:cubicBezTo>
                  <a:cubicBezTo>
                    <a:pt x="13127" y="37737"/>
                    <a:pt x="13487" y="29036"/>
                    <a:pt x="13127" y="26278"/>
                  </a:cubicBezTo>
                  <a:cubicBezTo>
                    <a:pt x="12767" y="23519"/>
                    <a:pt x="12211" y="21175"/>
                    <a:pt x="12211" y="21175"/>
                  </a:cubicBezTo>
                  <a:cubicBezTo>
                    <a:pt x="12211" y="21175"/>
                    <a:pt x="12255" y="17229"/>
                    <a:pt x="12450" y="14008"/>
                  </a:cubicBezTo>
                  <a:cubicBezTo>
                    <a:pt x="12644" y="10787"/>
                    <a:pt x="13454" y="6110"/>
                    <a:pt x="13180" y="2671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506250" y="2386525"/>
              <a:ext cx="80950" cy="289400"/>
            </a:xfrm>
            <a:custGeom>
              <a:rect b="b" l="l" r="r" t="t"/>
              <a:pathLst>
                <a:path extrusionOk="0" h="11576" w="3238">
                  <a:moveTo>
                    <a:pt x="0" y="1"/>
                  </a:moveTo>
                  <a:cubicBezTo>
                    <a:pt x="0" y="1"/>
                    <a:pt x="1132" y="1185"/>
                    <a:pt x="1689" y="1534"/>
                  </a:cubicBezTo>
                  <a:cubicBezTo>
                    <a:pt x="2247" y="1882"/>
                    <a:pt x="2080" y="11575"/>
                    <a:pt x="2080" y="11575"/>
                  </a:cubicBezTo>
                  <a:lnTo>
                    <a:pt x="2866" y="1741"/>
                  </a:lnTo>
                  <a:lnTo>
                    <a:pt x="3238" y="1719"/>
                  </a:lnTo>
                  <a:cubicBezTo>
                    <a:pt x="3238" y="1719"/>
                    <a:pt x="1132" y="872"/>
                    <a:pt x="0" y="1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4903200" y="1679650"/>
              <a:ext cx="674325" cy="416375"/>
            </a:xfrm>
            <a:custGeom>
              <a:rect b="b" l="l" r="r" t="t"/>
              <a:pathLst>
                <a:path extrusionOk="0" h="16655" w="26973">
                  <a:moveTo>
                    <a:pt x="24631" y="0"/>
                  </a:moveTo>
                  <a:cubicBezTo>
                    <a:pt x="23985" y="0"/>
                    <a:pt x="23347" y="251"/>
                    <a:pt x="22587" y="1136"/>
                  </a:cubicBezTo>
                  <a:cubicBezTo>
                    <a:pt x="21543" y="2352"/>
                    <a:pt x="18898" y="6143"/>
                    <a:pt x="17421" y="7913"/>
                  </a:cubicBezTo>
                  <a:cubicBezTo>
                    <a:pt x="16548" y="8959"/>
                    <a:pt x="14190" y="10727"/>
                    <a:pt x="11940" y="11653"/>
                  </a:cubicBezTo>
                  <a:cubicBezTo>
                    <a:pt x="10196" y="12370"/>
                    <a:pt x="8135" y="13054"/>
                    <a:pt x="7270" y="13054"/>
                  </a:cubicBezTo>
                  <a:cubicBezTo>
                    <a:pt x="7188" y="13054"/>
                    <a:pt x="7118" y="13048"/>
                    <a:pt x="7059" y="13035"/>
                  </a:cubicBezTo>
                  <a:cubicBezTo>
                    <a:pt x="6372" y="12888"/>
                    <a:pt x="5927" y="12681"/>
                    <a:pt x="5259" y="12330"/>
                  </a:cubicBezTo>
                  <a:cubicBezTo>
                    <a:pt x="4502" y="11931"/>
                    <a:pt x="3929" y="11932"/>
                    <a:pt x="3373" y="11692"/>
                  </a:cubicBezTo>
                  <a:cubicBezTo>
                    <a:pt x="3002" y="11531"/>
                    <a:pt x="2875" y="11388"/>
                    <a:pt x="2774" y="11388"/>
                  </a:cubicBezTo>
                  <a:cubicBezTo>
                    <a:pt x="2723" y="11388"/>
                    <a:pt x="2679" y="11424"/>
                    <a:pt x="2614" y="11511"/>
                  </a:cubicBezTo>
                  <a:cubicBezTo>
                    <a:pt x="2419" y="11774"/>
                    <a:pt x="2718" y="12372"/>
                    <a:pt x="3213" y="12683"/>
                  </a:cubicBezTo>
                  <a:cubicBezTo>
                    <a:pt x="3729" y="13006"/>
                    <a:pt x="4141" y="13012"/>
                    <a:pt x="4224" y="13124"/>
                  </a:cubicBezTo>
                  <a:cubicBezTo>
                    <a:pt x="4283" y="13206"/>
                    <a:pt x="4038" y="13258"/>
                    <a:pt x="3632" y="13258"/>
                  </a:cubicBezTo>
                  <a:cubicBezTo>
                    <a:pt x="3479" y="13258"/>
                    <a:pt x="3302" y="13250"/>
                    <a:pt x="3110" y="13234"/>
                  </a:cubicBezTo>
                  <a:cubicBezTo>
                    <a:pt x="2151" y="13154"/>
                    <a:pt x="1589" y="12798"/>
                    <a:pt x="1104" y="12681"/>
                  </a:cubicBezTo>
                  <a:cubicBezTo>
                    <a:pt x="1036" y="12665"/>
                    <a:pt x="975" y="12657"/>
                    <a:pt x="921" y="12657"/>
                  </a:cubicBezTo>
                  <a:cubicBezTo>
                    <a:pt x="551" y="12657"/>
                    <a:pt x="517" y="13011"/>
                    <a:pt x="647" y="13177"/>
                  </a:cubicBezTo>
                  <a:cubicBezTo>
                    <a:pt x="794" y="13369"/>
                    <a:pt x="1033" y="13645"/>
                    <a:pt x="1765" y="13948"/>
                  </a:cubicBezTo>
                  <a:cubicBezTo>
                    <a:pt x="2497" y="14253"/>
                    <a:pt x="3407" y="14444"/>
                    <a:pt x="3407" y="14444"/>
                  </a:cubicBezTo>
                  <a:cubicBezTo>
                    <a:pt x="3407" y="14444"/>
                    <a:pt x="3249" y="14461"/>
                    <a:pt x="2990" y="14461"/>
                  </a:cubicBezTo>
                  <a:cubicBezTo>
                    <a:pt x="2749" y="14461"/>
                    <a:pt x="2421" y="14446"/>
                    <a:pt x="2050" y="14389"/>
                  </a:cubicBezTo>
                  <a:cubicBezTo>
                    <a:pt x="1203" y="14257"/>
                    <a:pt x="877" y="14102"/>
                    <a:pt x="434" y="14055"/>
                  </a:cubicBezTo>
                  <a:cubicBezTo>
                    <a:pt x="421" y="14054"/>
                    <a:pt x="408" y="14053"/>
                    <a:pt x="396" y="14053"/>
                  </a:cubicBezTo>
                  <a:cubicBezTo>
                    <a:pt x="1" y="14053"/>
                    <a:pt x="122" y="14745"/>
                    <a:pt x="555" y="14956"/>
                  </a:cubicBezTo>
                  <a:cubicBezTo>
                    <a:pt x="915" y="15130"/>
                    <a:pt x="1454" y="15311"/>
                    <a:pt x="2024" y="15409"/>
                  </a:cubicBezTo>
                  <a:cubicBezTo>
                    <a:pt x="2595" y="15507"/>
                    <a:pt x="3554" y="15584"/>
                    <a:pt x="3554" y="15584"/>
                  </a:cubicBezTo>
                  <a:cubicBezTo>
                    <a:pt x="3253" y="15640"/>
                    <a:pt x="2974" y="15660"/>
                    <a:pt x="2721" y="15660"/>
                  </a:cubicBezTo>
                  <a:cubicBezTo>
                    <a:pt x="2191" y="15660"/>
                    <a:pt x="1770" y="15571"/>
                    <a:pt x="1476" y="15533"/>
                  </a:cubicBezTo>
                  <a:cubicBezTo>
                    <a:pt x="1405" y="15524"/>
                    <a:pt x="1340" y="15519"/>
                    <a:pt x="1281" y="15519"/>
                  </a:cubicBezTo>
                  <a:cubicBezTo>
                    <a:pt x="975" y="15519"/>
                    <a:pt x="827" y="15643"/>
                    <a:pt x="865" y="15862"/>
                  </a:cubicBezTo>
                  <a:cubicBezTo>
                    <a:pt x="900" y="16069"/>
                    <a:pt x="1199" y="16299"/>
                    <a:pt x="2127" y="16530"/>
                  </a:cubicBezTo>
                  <a:cubicBezTo>
                    <a:pt x="2466" y="16615"/>
                    <a:pt x="2861" y="16655"/>
                    <a:pt x="3280" y="16655"/>
                  </a:cubicBezTo>
                  <a:cubicBezTo>
                    <a:pt x="4005" y="16655"/>
                    <a:pt x="4801" y="16536"/>
                    <a:pt x="5496" y="16331"/>
                  </a:cubicBezTo>
                  <a:cubicBezTo>
                    <a:pt x="6593" y="16009"/>
                    <a:pt x="7005" y="15789"/>
                    <a:pt x="7592" y="15689"/>
                  </a:cubicBezTo>
                  <a:cubicBezTo>
                    <a:pt x="9745" y="15323"/>
                    <a:pt x="11450" y="15017"/>
                    <a:pt x="13467" y="14178"/>
                  </a:cubicBezTo>
                  <a:cubicBezTo>
                    <a:pt x="16355" y="12975"/>
                    <a:pt x="18319" y="11514"/>
                    <a:pt x="19461" y="10502"/>
                  </a:cubicBezTo>
                  <a:cubicBezTo>
                    <a:pt x="21820" y="8411"/>
                    <a:pt x="24412" y="4789"/>
                    <a:pt x="25692" y="2865"/>
                  </a:cubicBezTo>
                  <a:cubicBezTo>
                    <a:pt x="26972" y="941"/>
                    <a:pt x="26449" y="300"/>
                    <a:pt x="25366" y="85"/>
                  </a:cubicBezTo>
                  <a:cubicBezTo>
                    <a:pt x="25115" y="35"/>
                    <a:pt x="24873" y="0"/>
                    <a:pt x="24631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384950" y="1677275"/>
              <a:ext cx="169650" cy="175950"/>
            </a:xfrm>
            <a:custGeom>
              <a:rect b="b" l="l" r="r" t="t"/>
              <a:pathLst>
                <a:path extrusionOk="0" h="7038" w="6786">
                  <a:moveTo>
                    <a:pt x="5337" y="0"/>
                  </a:moveTo>
                  <a:cubicBezTo>
                    <a:pt x="4471" y="0"/>
                    <a:pt x="3946" y="393"/>
                    <a:pt x="3151" y="1234"/>
                  </a:cubicBezTo>
                  <a:cubicBezTo>
                    <a:pt x="2336" y="2096"/>
                    <a:pt x="0" y="5241"/>
                    <a:pt x="0" y="5241"/>
                  </a:cubicBezTo>
                  <a:cubicBezTo>
                    <a:pt x="0" y="5241"/>
                    <a:pt x="1307" y="7038"/>
                    <a:pt x="3843" y="7038"/>
                  </a:cubicBezTo>
                  <a:cubicBezTo>
                    <a:pt x="3866" y="7038"/>
                    <a:pt x="3890" y="7038"/>
                    <a:pt x="3913" y="7037"/>
                  </a:cubicBezTo>
                  <a:lnTo>
                    <a:pt x="6785" y="427"/>
                  </a:lnTo>
                  <a:cubicBezTo>
                    <a:pt x="6785" y="427"/>
                    <a:pt x="6300" y="19"/>
                    <a:pt x="5397" y="1"/>
                  </a:cubicBezTo>
                  <a:cubicBezTo>
                    <a:pt x="5377" y="1"/>
                    <a:pt x="5357" y="0"/>
                    <a:pt x="5337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506700" y="1650075"/>
              <a:ext cx="223000" cy="206900"/>
            </a:xfrm>
            <a:custGeom>
              <a:rect b="b" l="l" r="r" t="t"/>
              <a:pathLst>
                <a:path extrusionOk="0" h="8276" w="8920">
                  <a:moveTo>
                    <a:pt x="6828" y="0"/>
                  </a:moveTo>
                  <a:lnTo>
                    <a:pt x="6828" y="0"/>
                  </a:lnTo>
                  <a:cubicBezTo>
                    <a:pt x="6828" y="0"/>
                    <a:pt x="1909" y="1703"/>
                    <a:pt x="1318" y="1787"/>
                  </a:cubicBezTo>
                  <a:cubicBezTo>
                    <a:pt x="726" y="1872"/>
                    <a:pt x="1" y="3460"/>
                    <a:pt x="68" y="5351"/>
                  </a:cubicBezTo>
                  <a:cubicBezTo>
                    <a:pt x="125" y="6967"/>
                    <a:pt x="2943" y="8275"/>
                    <a:pt x="4521" y="8275"/>
                  </a:cubicBezTo>
                  <a:cubicBezTo>
                    <a:pt x="4791" y="8275"/>
                    <a:pt x="5024" y="8237"/>
                    <a:pt x="5202" y="8156"/>
                  </a:cubicBezTo>
                  <a:cubicBezTo>
                    <a:pt x="6418" y="7598"/>
                    <a:pt x="8919" y="5132"/>
                    <a:pt x="8530" y="4811"/>
                  </a:cubicBezTo>
                  <a:cubicBezTo>
                    <a:pt x="8141" y="4491"/>
                    <a:pt x="6807" y="3595"/>
                    <a:pt x="6740" y="3325"/>
                  </a:cubicBezTo>
                  <a:cubicBezTo>
                    <a:pt x="6672" y="305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41925" y="1650075"/>
              <a:ext cx="135500" cy="97825"/>
            </a:xfrm>
            <a:custGeom>
              <a:rect b="b" l="l" r="r" t="t"/>
              <a:pathLst>
                <a:path extrusionOk="0" h="3913" w="5420">
                  <a:moveTo>
                    <a:pt x="5419" y="0"/>
                  </a:moveTo>
                  <a:cubicBezTo>
                    <a:pt x="5419" y="0"/>
                    <a:pt x="2004" y="1392"/>
                    <a:pt x="742" y="1774"/>
                  </a:cubicBezTo>
                  <a:cubicBezTo>
                    <a:pt x="463" y="2331"/>
                    <a:pt x="1" y="3132"/>
                    <a:pt x="402" y="3495"/>
                  </a:cubicBezTo>
                  <a:cubicBezTo>
                    <a:pt x="749" y="3807"/>
                    <a:pt x="1155" y="3913"/>
                    <a:pt x="1554" y="3913"/>
                  </a:cubicBezTo>
                  <a:cubicBezTo>
                    <a:pt x="2223" y="3913"/>
                    <a:pt x="2871" y="3615"/>
                    <a:pt x="3185" y="3494"/>
                  </a:cubicBezTo>
                  <a:cubicBezTo>
                    <a:pt x="3753" y="3273"/>
                    <a:pt x="4205" y="2961"/>
                    <a:pt x="4548" y="2700"/>
                  </a:cubicBezTo>
                  <a:cubicBezTo>
                    <a:pt x="5003" y="2353"/>
                    <a:pt x="5364" y="1768"/>
                    <a:pt x="5364" y="1195"/>
                  </a:cubicBezTo>
                  <a:cubicBezTo>
                    <a:pt x="5386" y="705"/>
                    <a:pt x="5419" y="0"/>
                    <a:pt x="5419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432000" y="1677275"/>
              <a:ext cx="349200" cy="695150"/>
            </a:xfrm>
            <a:custGeom>
              <a:rect b="b" l="l" r="r" t="t"/>
              <a:pathLst>
                <a:path extrusionOk="0" h="27806" w="13968">
                  <a:moveTo>
                    <a:pt x="3285" y="0"/>
                  </a:moveTo>
                  <a:cubicBezTo>
                    <a:pt x="3205" y="0"/>
                    <a:pt x="3126" y="8"/>
                    <a:pt x="3051" y="26"/>
                  </a:cubicBezTo>
                  <a:cubicBezTo>
                    <a:pt x="3051" y="26"/>
                    <a:pt x="1713" y="719"/>
                    <a:pt x="1143" y="2462"/>
                  </a:cubicBezTo>
                  <a:cubicBezTo>
                    <a:pt x="572" y="4204"/>
                    <a:pt x="0" y="6291"/>
                    <a:pt x="52" y="9531"/>
                  </a:cubicBezTo>
                  <a:cubicBezTo>
                    <a:pt x="105" y="12770"/>
                    <a:pt x="49" y="22670"/>
                    <a:pt x="49" y="22670"/>
                  </a:cubicBezTo>
                  <a:cubicBezTo>
                    <a:pt x="49" y="22670"/>
                    <a:pt x="484" y="24764"/>
                    <a:pt x="3280" y="26322"/>
                  </a:cubicBezTo>
                  <a:cubicBezTo>
                    <a:pt x="5216" y="27401"/>
                    <a:pt x="6809" y="27806"/>
                    <a:pt x="8235" y="27806"/>
                  </a:cubicBezTo>
                  <a:cubicBezTo>
                    <a:pt x="8868" y="27806"/>
                    <a:pt x="9468" y="27726"/>
                    <a:pt x="10051" y="27590"/>
                  </a:cubicBezTo>
                  <a:cubicBezTo>
                    <a:pt x="11616" y="27225"/>
                    <a:pt x="12909" y="26674"/>
                    <a:pt x="13448" y="25538"/>
                  </a:cubicBezTo>
                  <a:cubicBezTo>
                    <a:pt x="13308" y="23268"/>
                    <a:pt x="12295" y="17340"/>
                    <a:pt x="12673" y="14484"/>
                  </a:cubicBezTo>
                  <a:cubicBezTo>
                    <a:pt x="13051" y="11629"/>
                    <a:pt x="13655" y="9497"/>
                    <a:pt x="13811" y="7187"/>
                  </a:cubicBezTo>
                  <a:cubicBezTo>
                    <a:pt x="13967" y="4879"/>
                    <a:pt x="13508" y="4925"/>
                    <a:pt x="12350" y="4103"/>
                  </a:cubicBezTo>
                  <a:cubicBezTo>
                    <a:pt x="10792" y="2995"/>
                    <a:pt x="10163" y="2694"/>
                    <a:pt x="10163" y="2694"/>
                  </a:cubicBezTo>
                  <a:cubicBezTo>
                    <a:pt x="10163" y="2694"/>
                    <a:pt x="8535" y="5544"/>
                    <a:pt x="6448" y="5544"/>
                  </a:cubicBezTo>
                  <a:cubicBezTo>
                    <a:pt x="6109" y="5544"/>
                    <a:pt x="5758" y="5469"/>
                    <a:pt x="5399" y="5294"/>
                  </a:cubicBezTo>
                  <a:cubicBezTo>
                    <a:pt x="2921" y="4086"/>
                    <a:pt x="3790" y="1925"/>
                    <a:pt x="5140" y="833"/>
                  </a:cubicBezTo>
                  <a:cubicBezTo>
                    <a:pt x="5140" y="833"/>
                    <a:pt x="4110" y="0"/>
                    <a:pt x="328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18275" y="1694300"/>
              <a:ext cx="173900" cy="127575"/>
            </a:xfrm>
            <a:custGeom>
              <a:rect b="b" l="l" r="r" t="t"/>
              <a:pathLst>
                <a:path extrusionOk="0" h="5103" w="6956">
                  <a:moveTo>
                    <a:pt x="1467" y="0"/>
                  </a:moveTo>
                  <a:cubicBezTo>
                    <a:pt x="237" y="902"/>
                    <a:pt x="0" y="2265"/>
                    <a:pt x="161" y="3148"/>
                  </a:cubicBezTo>
                  <a:cubicBezTo>
                    <a:pt x="275" y="3759"/>
                    <a:pt x="1101" y="5103"/>
                    <a:pt x="2921" y="5103"/>
                  </a:cubicBezTo>
                  <a:cubicBezTo>
                    <a:pt x="3161" y="5103"/>
                    <a:pt x="3418" y="5080"/>
                    <a:pt x="3693" y="5028"/>
                  </a:cubicBezTo>
                  <a:cubicBezTo>
                    <a:pt x="6054" y="4587"/>
                    <a:pt x="6955" y="2143"/>
                    <a:pt x="6955" y="2143"/>
                  </a:cubicBezTo>
                  <a:lnTo>
                    <a:pt x="6436" y="1768"/>
                  </a:lnTo>
                  <a:cubicBezTo>
                    <a:pt x="6436" y="1768"/>
                    <a:pt x="6016" y="2840"/>
                    <a:pt x="4595" y="3896"/>
                  </a:cubicBezTo>
                  <a:cubicBezTo>
                    <a:pt x="4132" y="4240"/>
                    <a:pt x="3529" y="4434"/>
                    <a:pt x="2922" y="4434"/>
                  </a:cubicBezTo>
                  <a:cubicBezTo>
                    <a:pt x="2522" y="4434"/>
                    <a:pt x="2121" y="4350"/>
                    <a:pt x="1755" y="4169"/>
                  </a:cubicBezTo>
                  <a:cubicBezTo>
                    <a:pt x="833" y="3713"/>
                    <a:pt x="698" y="2821"/>
                    <a:pt x="813" y="1996"/>
                  </a:cubicBezTo>
                  <a:cubicBezTo>
                    <a:pt x="930" y="1170"/>
                    <a:pt x="1965" y="187"/>
                    <a:pt x="1965" y="187"/>
                  </a:cubicBezTo>
                  <a:lnTo>
                    <a:pt x="1467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493225" y="1435275"/>
              <a:ext cx="239150" cy="279200"/>
            </a:xfrm>
            <a:custGeom>
              <a:rect b="b" l="l" r="r" t="t"/>
              <a:pathLst>
                <a:path extrusionOk="0" h="11168" w="9566">
                  <a:moveTo>
                    <a:pt x="4717" y="0"/>
                  </a:moveTo>
                  <a:cubicBezTo>
                    <a:pt x="2408" y="0"/>
                    <a:pt x="807" y="1752"/>
                    <a:pt x="455" y="4040"/>
                  </a:cubicBezTo>
                  <a:cubicBezTo>
                    <a:pt x="256" y="5212"/>
                    <a:pt x="0" y="7701"/>
                    <a:pt x="812" y="9562"/>
                  </a:cubicBezTo>
                  <a:cubicBezTo>
                    <a:pt x="1272" y="10615"/>
                    <a:pt x="1795" y="11018"/>
                    <a:pt x="2759" y="11156"/>
                  </a:cubicBezTo>
                  <a:cubicBezTo>
                    <a:pt x="2815" y="11164"/>
                    <a:pt x="2881" y="11168"/>
                    <a:pt x="2957" y="11168"/>
                  </a:cubicBezTo>
                  <a:cubicBezTo>
                    <a:pt x="3890" y="11168"/>
                    <a:pt x="6190" y="10564"/>
                    <a:pt x="6991" y="9627"/>
                  </a:cubicBezTo>
                  <a:cubicBezTo>
                    <a:pt x="7144" y="9447"/>
                    <a:pt x="7367" y="8591"/>
                    <a:pt x="7367" y="8591"/>
                  </a:cubicBezTo>
                  <a:cubicBezTo>
                    <a:pt x="8536" y="7793"/>
                    <a:pt x="9336" y="6500"/>
                    <a:pt x="9421" y="4979"/>
                  </a:cubicBezTo>
                  <a:cubicBezTo>
                    <a:pt x="9565" y="2378"/>
                    <a:pt x="7574" y="153"/>
                    <a:pt x="4974" y="7"/>
                  </a:cubicBezTo>
                  <a:cubicBezTo>
                    <a:pt x="4887" y="3"/>
                    <a:pt x="4801" y="0"/>
                    <a:pt x="471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513525" y="1435275"/>
              <a:ext cx="223050" cy="214775"/>
            </a:xfrm>
            <a:custGeom>
              <a:rect b="b" l="l" r="r" t="t"/>
              <a:pathLst>
                <a:path extrusionOk="0" h="8591" w="8922">
                  <a:moveTo>
                    <a:pt x="3898" y="1"/>
                  </a:moveTo>
                  <a:cubicBezTo>
                    <a:pt x="2274" y="1"/>
                    <a:pt x="842" y="847"/>
                    <a:pt x="0" y="2129"/>
                  </a:cubicBezTo>
                  <a:cubicBezTo>
                    <a:pt x="234" y="2391"/>
                    <a:pt x="809" y="2709"/>
                    <a:pt x="1656" y="2888"/>
                  </a:cubicBezTo>
                  <a:cubicBezTo>
                    <a:pt x="2123" y="2987"/>
                    <a:pt x="2566" y="3025"/>
                    <a:pt x="2972" y="3025"/>
                  </a:cubicBezTo>
                  <a:cubicBezTo>
                    <a:pt x="4310" y="3025"/>
                    <a:pt x="5235" y="2611"/>
                    <a:pt x="5235" y="2611"/>
                  </a:cubicBezTo>
                  <a:lnTo>
                    <a:pt x="5235" y="2611"/>
                  </a:lnTo>
                  <a:cubicBezTo>
                    <a:pt x="5080" y="3218"/>
                    <a:pt x="5304" y="3760"/>
                    <a:pt x="5568" y="4150"/>
                  </a:cubicBezTo>
                  <a:cubicBezTo>
                    <a:pt x="5894" y="4634"/>
                    <a:pt x="6041" y="5213"/>
                    <a:pt x="5929" y="5786"/>
                  </a:cubicBezTo>
                  <a:cubicBezTo>
                    <a:pt x="5895" y="5956"/>
                    <a:pt x="5857" y="6145"/>
                    <a:pt x="5819" y="6350"/>
                  </a:cubicBezTo>
                  <a:cubicBezTo>
                    <a:pt x="5678" y="7088"/>
                    <a:pt x="6307" y="7148"/>
                    <a:pt x="6307" y="7148"/>
                  </a:cubicBezTo>
                  <a:cubicBezTo>
                    <a:pt x="6316" y="6774"/>
                    <a:pt x="6369" y="6414"/>
                    <a:pt x="6571" y="6181"/>
                  </a:cubicBezTo>
                  <a:lnTo>
                    <a:pt x="6571" y="6181"/>
                  </a:lnTo>
                  <a:cubicBezTo>
                    <a:pt x="7840" y="6589"/>
                    <a:pt x="6607" y="8431"/>
                    <a:pt x="6555" y="8591"/>
                  </a:cubicBezTo>
                  <a:cubicBezTo>
                    <a:pt x="7897" y="7670"/>
                    <a:pt x="8922" y="5941"/>
                    <a:pt x="8755" y="4120"/>
                  </a:cubicBezTo>
                  <a:cubicBezTo>
                    <a:pt x="8571" y="2095"/>
                    <a:pt x="6876" y="517"/>
                    <a:pt x="4884" y="104"/>
                  </a:cubicBezTo>
                  <a:cubicBezTo>
                    <a:pt x="4550" y="34"/>
                    <a:pt x="4220" y="1"/>
                    <a:pt x="3898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677400" y="1580000"/>
              <a:ext cx="60550" cy="76550"/>
            </a:xfrm>
            <a:custGeom>
              <a:rect b="b" l="l" r="r" t="t"/>
              <a:pathLst>
                <a:path extrusionOk="0" h="3062" w="2422">
                  <a:moveTo>
                    <a:pt x="926" y="1"/>
                  </a:moveTo>
                  <a:cubicBezTo>
                    <a:pt x="556" y="1"/>
                    <a:pt x="188" y="172"/>
                    <a:pt x="16" y="392"/>
                  </a:cubicBezTo>
                  <a:lnTo>
                    <a:pt x="0" y="2786"/>
                  </a:lnTo>
                  <a:cubicBezTo>
                    <a:pt x="0" y="2786"/>
                    <a:pt x="111" y="3037"/>
                    <a:pt x="569" y="3060"/>
                  </a:cubicBezTo>
                  <a:cubicBezTo>
                    <a:pt x="580" y="3061"/>
                    <a:pt x="591" y="3061"/>
                    <a:pt x="603" y="3061"/>
                  </a:cubicBezTo>
                  <a:cubicBezTo>
                    <a:pt x="1453" y="3061"/>
                    <a:pt x="2422" y="1495"/>
                    <a:pt x="1739" y="428"/>
                  </a:cubicBezTo>
                  <a:cubicBezTo>
                    <a:pt x="1542" y="120"/>
                    <a:pt x="1234" y="1"/>
                    <a:pt x="926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4737900" y="1997050"/>
              <a:ext cx="776975" cy="448600"/>
            </a:xfrm>
            <a:custGeom>
              <a:rect b="b" l="l" r="r" t="t"/>
              <a:pathLst>
                <a:path extrusionOk="0" h="17944" w="31079">
                  <a:moveTo>
                    <a:pt x="11168" y="0"/>
                  </a:moveTo>
                  <a:lnTo>
                    <a:pt x="1" y="6447"/>
                  </a:lnTo>
                  <a:lnTo>
                    <a:pt x="19913" y="17943"/>
                  </a:lnTo>
                  <a:lnTo>
                    <a:pt x="31079" y="11497"/>
                  </a:lnTo>
                  <a:lnTo>
                    <a:pt x="11168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041675" y="2186000"/>
              <a:ext cx="169725" cy="89300"/>
            </a:xfrm>
            <a:custGeom>
              <a:rect b="b" l="l" r="r" t="t"/>
              <a:pathLst>
                <a:path extrusionOk="0" h="3572" w="6789">
                  <a:moveTo>
                    <a:pt x="3359" y="1"/>
                  </a:moveTo>
                  <a:cubicBezTo>
                    <a:pt x="2567" y="1"/>
                    <a:pt x="1781" y="175"/>
                    <a:pt x="1187" y="523"/>
                  </a:cubicBezTo>
                  <a:cubicBezTo>
                    <a:pt x="0" y="1220"/>
                    <a:pt x="0" y="2350"/>
                    <a:pt x="1187" y="3049"/>
                  </a:cubicBezTo>
                  <a:cubicBezTo>
                    <a:pt x="1781" y="3397"/>
                    <a:pt x="2567" y="3572"/>
                    <a:pt x="3359" y="3572"/>
                  </a:cubicBezTo>
                  <a:cubicBezTo>
                    <a:pt x="4150" y="3572"/>
                    <a:pt x="4946" y="3397"/>
                    <a:pt x="5560" y="3049"/>
                  </a:cubicBezTo>
                  <a:cubicBezTo>
                    <a:pt x="6788" y="2350"/>
                    <a:pt x="6788" y="1220"/>
                    <a:pt x="5560" y="523"/>
                  </a:cubicBezTo>
                  <a:cubicBezTo>
                    <a:pt x="4946" y="175"/>
                    <a:pt x="4150" y="1"/>
                    <a:pt x="3359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4737900" y="2158225"/>
              <a:ext cx="497850" cy="330025"/>
            </a:xfrm>
            <a:custGeom>
              <a:rect b="b" l="l" r="r" t="t"/>
              <a:pathLst>
                <a:path extrusionOk="0" h="13201" w="19914">
                  <a:moveTo>
                    <a:pt x="1" y="0"/>
                  </a:moveTo>
                  <a:lnTo>
                    <a:pt x="1" y="1705"/>
                  </a:lnTo>
                  <a:lnTo>
                    <a:pt x="19913" y="13201"/>
                  </a:lnTo>
                  <a:lnTo>
                    <a:pt x="19913" y="114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235725" y="2284450"/>
              <a:ext cx="279150" cy="203800"/>
            </a:xfrm>
            <a:custGeom>
              <a:rect b="b" l="l" r="r" t="t"/>
              <a:pathLst>
                <a:path extrusionOk="0" h="8152" w="11166">
                  <a:moveTo>
                    <a:pt x="11166" y="1"/>
                  </a:moveTo>
                  <a:lnTo>
                    <a:pt x="0" y="6447"/>
                  </a:lnTo>
                  <a:lnTo>
                    <a:pt x="0" y="8152"/>
                  </a:lnTo>
                  <a:lnTo>
                    <a:pt x="11166" y="1705"/>
                  </a:lnTo>
                  <a:lnTo>
                    <a:pt x="11166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7000" y="1801425"/>
              <a:ext cx="475600" cy="625150"/>
            </a:xfrm>
            <a:custGeom>
              <a:rect b="b" l="l" r="r" t="t"/>
              <a:pathLst>
                <a:path extrusionOk="0" h="25006" w="19024">
                  <a:moveTo>
                    <a:pt x="17430" y="0"/>
                  </a:moveTo>
                  <a:cubicBezTo>
                    <a:pt x="17299" y="0"/>
                    <a:pt x="17165" y="18"/>
                    <a:pt x="17029" y="53"/>
                  </a:cubicBezTo>
                  <a:cubicBezTo>
                    <a:pt x="16120" y="282"/>
                    <a:pt x="15392" y="650"/>
                    <a:pt x="14972" y="2197"/>
                  </a:cubicBezTo>
                  <a:cubicBezTo>
                    <a:pt x="14553" y="3744"/>
                    <a:pt x="13879" y="7663"/>
                    <a:pt x="12995" y="10285"/>
                  </a:cubicBezTo>
                  <a:cubicBezTo>
                    <a:pt x="12562" y="11576"/>
                    <a:pt x="11151" y="14395"/>
                    <a:pt x="9518" y="16199"/>
                  </a:cubicBezTo>
                  <a:cubicBezTo>
                    <a:pt x="8134" y="17729"/>
                    <a:pt x="6498" y="19201"/>
                    <a:pt x="5783" y="19463"/>
                  </a:cubicBezTo>
                  <a:cubicBezTo>
                    <a:pt x="5297" y="19641"/>
                    <a:pt x="5000" y="19688"/>
                    <a:pt x="4575" y="19688"/>
                  </a:cubicBezTo>
                  <a:cubicBezTo>
                    <a:pt x="4423" y="19688"/>
                    <a:pt x="4256" y="19682"/>
                    <a:pt x="4058" y="19674"/>
                  </a:cubicBezTo>
                  <a:cubicBezTo>
                    <a:pt x="3992" y="19671"/>
                    <a:pt x="3927" y="19670"/>
                    <a:pt x="3865" y="19670"/>
                  </a:cubicBezTo>
                  <a:cubicBezTo>
                    <a:pt x="3121" y="19670"/>
                    <a:pt x="2627" y="19849"/>
                    <a:pt x="2067" y="19870"/>
                  </a:cubicBezTo>
                  <a:cubicBezTo>
                    <a:pt x="1462" y="19893"/>
                    <a:pt x="1468" y="19832"/>
                    <a:pt x="1404" y="20153"/>
                  </a:cubicBezTo>
                  <a:cubicBezTo>
                    <a:pt x="1341" y="20473"/>
                    <a:pt x="1870" y="20885"/>
                    <a:pt x="2447" y="20953"/>
                  </a:cubicBezTo>
                  <a:cubicBezTo>
                    <a:pt x="2554" y="20965"/>
                    <a:pt x="2654" y="20970"/>
                    <a:pt x="2746" y="20970"/>
                  </a:cubicBezTo>
                  <a:cubicBezTo>
                    <a:pt x="3090" y="20970"/>
                    <a:pt x="3332" y="20902"/>
                    <a:pt x="3468" y="20902"/>
                  </a:cubicBezTo>
                  <a:cubicBezTo>
                    <a:pt x="3503" y="20902"/>
                    <a:pt x="3531" y="20907"/>
                    <a:pt x="3551" y="20918"/>
                  </a:cubicBezTo>
                  <a:cubicBezTo>
                    <a:pt x="3674" y="20984"/>
                    <a:pt x="3246" y="21248"/>
                    <a:pt x="2592" y="21495"/>
                  </a:cubicBezTo>
                  <a:cubicBezTo>
                    <a:pt x="1693" y="21837"/>
                    <a:pt x="1032" y="21757"/>
                    <a:pt x="545" y="21860"/>
                  </a:cubicBezTo>
                  <a:cubicBezTo>
                    <a:pt x="1" y="21973"/>
                    <a:pt x="130" y="22396"/>
                    <a:pt x="344" y="22504"/>
                  </a:cubicBezTo>
                  <a:cubicBezTo>
                    <a:pt x="535" y="22601"/>
                    <a:pt x="818" y="22726"/>
                    <a:pt x="1429" y="22726"/>
                  </a:cubicBezTo>
                  <a:cubicBezTo>
                    <a:pt x="1509" y="22726"/>
                    <a:pt x="1594" y="22723"/>
                    <a:pt x="1686" y="22719"/>
                  </a:cubicBezTo>
                  <a:cubicBezTo>
                    <a:pt x="2477" y="22679"/>
                    <a:pt x="3381" y="22460"/>
                    <a:pt x="3381" y="22460"/>
                  </a:cubicBezTo>
                  <a:lnTo>
                    <a:pt x="3381" y="22460"/>
                  </a:lnTo>
                  <a:cubicBezTo>
                    <a:pt x="3381" y="22460"/>
                    <a:pt x="2879" y="22771"/>
                    <a:pt x="2133" y="22995"/>
                  </a:cubicBezTo>
                  <a:cubicBezTo>
                    <a:pt x="1312" y="23240"/>
                    <a:pt x="951" y="23240"/>
                    <a:pt x="529" y="23388"/>
                  </a:cubicBezTo>
                  <a:cubicBezTo>
                    <a:pt x="113" y="23535"/>
                    <a:pt x="528" y="24145"/>
                    <a:pt x="1026" y="24148"/>
                  </a:cubicBezTo>
                  <a:cubicBezTo>
                    <a:pt x="1038" y="24148"/>
                    <a:pt x="1051" y="24148"/>
                    <a:pt x="1064" y="24148"/>
                  </a:cubicBezTo>
                  <a:cubicBezTo>
                    <a:pt x="1462" y="24148"/>
                    <a:pt x="2009" y="24079"/>
                    <a:pt x="2548" y="23927"/>
                  </a:cubicBezTo>
                  <a:cubicBezTo>
                    <a:pt x="3105" y="23770"/>
                    <a:pt x="4004" y="23427"/>
                    <a:pt x="4005" y="23426"/>
                  </a:cubicBezTo>
                  <a:lnTo>
                    <a:pt x="4005" y="23426"/>
                  </a:lnTo>
                  <a:cubicBezTo>
                    <a:pt x="3239" y="23982"/>
                    <a:pt x="2523" y="24139"/>
                    <a:pt x="2105" y="24273"/>
                  </a:cubicBezTo>
                  <a:cubicBezTo>
                    <a:pt x="1687" y="24410"/>
                    <a:pt x="1543" y="24616"/>
                    <a:pt x="1696" y="24834"/>
                  </a:cubicBezTo>
                  <a:cubicBezTo>
                    <a:pt x="1768" y="24936"/>
                    <a:pt x="1927" y="25005"/>
                    <a:pt x="2240" y="25005"/>
                  </a:cubicBezTo>
                  <a:cubicBezTo>
                    <a:pt x="2454" y="25005"/>
                    <a:pt x="2741" y="24973"/>
                    <a:pt x="3122" y="24895"/>
                  </a:cubicBezTo>
                  <a:cubicBezTo>
                    <a:pt x="4060" y="24705"/>
                    <a:pt x="5227" y="24030"/>
                    <a:pt x="6078" y="23266"/>
                  </a:cubicBezTo>
                  <a:cubicBezTo>
                    <a:pt x="6930" y="22503"/>
                    <a:pt x="7207" y="22128"/>
                    <a:pt x="7694" y="21785"/>
                  </a:cubicBezTo>
                  <a:cubicBezTo>
                    <a:pt x="9480" y="20527"/>
                    <a:pt x="10888" y="19518"/>
                    <a:pt x="12349" y="17893"/>
                  </a:cubicBezTo>
                  <a:cubicBezTo>
                    <a:pt x="14438" y="15565"/>
                    <a:pt x="15583" y="13402"/>
                    <a:pt x="16179" y="11996"/>
                  </a:cubicBezTo>
                  <a:cubicBezTo>
                    <a:pt x="17409" y="9095"/>
                    <a:pt x="18408" y="5122"/>
                    <a:pt x="18737" y="2835"/>
                  </a:cubicBezTo>
                  <a:cubicBezTo>
                    <a:pt x="19023" y="838"/>
                    <a:pt x="18324" y="0"/>
                    <a:pt x="17430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647350" y="1795300"/>
              <a:ext cx="156000" cy="228450"/>
            </a:xfrm>
            <a:custGeom>
              <a:rect b="b" l="l" r="r" t="t"/>
              <a:pathLst>
                <a:path extrusionOk="0" h="9138" w="6240">
                  <a:moveTo>
                    <a:pt x="3706" y="1"/>
                  </a:moveTo>
                  <a:cubicBezTo>
                    <a:pt x="2606" y="1"/>
                    <a:pt x="1861" y="952"/>
                    <a:pt x="1564" y="1976"/>
                  </a:cubicBezTo>
                  <a:cubicBezTo>
                    <a:pt x="1199" y="3229"/>
                    <a:pt x="0" y="8077"/>
                    <a:pt x="0" y="8077"/>
                  </a:cubicBezTo>
                  <a:cubicBezTo>
                    <a:pt x="1089" y="8921"/>
                    <a:pt x="2248" y="9138"/>
                    <a:pt x="3153" y="9138"/>
                  </a:cubicBezTo>
                  <a:cubicBezTo>
                    <a:pt x="4114" y="9138"/>
                    <a:pt x="4788" y="8893"/>
                    <a:pt x="4788" y="8893"/>
                  </a:cubicBezTo>
                  <a:cubicBezTo>
                    <a:pt x="4788" y="8893"/>
                    <a:pt x="5512" y="6256"/>
                    <a:pt x="5872" y="4052"/>
                  </a:cubicBezTo>
                  <a:cubicBezTo>
                    <a:pt x="6240" y="1803"/>
                    <a:pt x="5653" y="589"/>
                    <a:pt x="4501" y="155"/>
                  </a:cubicBezTo>
                  <a:cubicBezTo>
                    <a:pt x="4219" y="49"/>
                    <a:pt x="3954" y="1"/>
                    <a:pt x="370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1606150" y="3089100"/>
              <a:ext cx="4147475" cy="2387125"/>
            </a:xfrm>
            <a:custGeom>
              <a:rect b="b" l="l" r="r" t="t"/>
              <a:pathLst>
                <a:path extrusionOk="0" h="95485" w="165899">
                  <a:moveTo>
                    <a:pt x="100388" y="0"/>
                  </a:moveTo>
                  <a:cubicBezTo>
                    <a:pt x="99678" y="0"/>
                    <a:pt x="98968" y="157"/>
                    <a:pt x="98426" y="470"/>
                  </a:cubicBezTo>
                  <a:lnTo>
                    <a:pt x="1085" y="56669"/>
                  </a:lnTo>
                  <a:cubicBezTo>
                    <a:pt x="1" y="57296"/>
                    <a:pt x="1" y="58310"/>
                    <a:pt x="1085" y="58936"/>
                  </a:cubicBezTo>
                  <a:lnTo>
                    <a:pt x="63549" y="95015"/>
                  </a:lnTo>
                  <a:cubicBezTo>
                    <a:pt x="64091" y="95328"/>
                    <a:pt x="64801" y="95485"/>
                    <a:pt x="65512" y="95485"/>
                  </a:cubicBezTo>
                  <a:cubicBezTo>
                    <a:pt x="66222" y="95485"/>
                    <a:pt x="66932" y="95328"/>
                    <a:pt x="67474" y="95015"/>
                  </a:cubicBezTo>
                  <a:lnTo>
                    <a:pt x="164814" y="38815"/>
                  </a:lnTo>
                  <a:cubicBezTo>
                    <a:pt x="165898" y="38189"/>
                    <a:pt x="165898" y="37175"/>
                    <a:pt x="164814" y="36549"/>
                  </a:cubicBezTo>
                  <a:lnTo>
                    <a:pt x="102350" y="470"/>
                  </a:lnTo>
                  <a:cubicBezTo>
                    <a:pt x="101809" y="157"/>
                    <a:pt x="101099" y="0"/>
                    <a:pt x="100388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3242325" y="3684175"/>
              <a:ext cx="2404925" cy="1675775"/>
            </a:xfrm>
            <a:custGeom>
              <a:rect b="b" l="l" r="r" t="t"/>
              <a:pathLst>
                <a:path extrusionOk="0" h="67031" w="96197">
                  <a:moveTo>
                    <a:pt x="92274" y="0"/>
                  </a:moveTo>
                  <a:cubicBezTo>
                    <a:pt x="90752" y="0"/>
                    <a:pt x="88888" y="557"/>
                    <a:pt x="86874" y="1718"/>
                  </a:cubicBezTo>
                  <a:lnTo>
                    <a:pt x="9322" y="46501"/>
                  </a:lnTo>
                  <a:cubicBezTo>
                    <a:pt x="4178" y="49472"/>
                    <a:pt x="1" y="55274"/>
                    <a:pt x="1" y="59451"/>
                  </a:cubicBezTo>
                  <a:lnTo>
                    <a:pt x="1" y="67030"/>
                  </a:lnTo>
                  <a:lnTo>
                    <a:pt x="96197" y="11482"/>
                  </a:lnTo>
                  <a:lnTo>
                    <a:pt x="96197" y="3914"/>
                  </a:lnTo>
                  <a:cubicBezTo>
                    <a:pt x="96197" y="2245"/>
                    <a:pt x="95530" y="1083"/>
                    <a:pt x="94409" y="479"/>
                  </a:cubicBezTo>
                  <a:cubicBezTo>
                    <a:pt x="93817" y="162"/>
                    <a:pt x="93095" y="0"/>
                    <a:pt x="92274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1711800" y="2800675"/>
              <a:ext cx="3890800" cy="2559275"/>
            </a:xfrm>
            <a:custGeom>
              <a:rect b="b" l="l" r="r" t="t"/>
              <a:pathLst>
                <a:path extrusionOk="0" h="102371" w="155632">
                  <a:moveTo>
                    <a:pt x="92269" y="0"/>
                  </a:moveTo>
                  <a:cubicBezTo>
                    <a:pt x="90746" y="0"/>
                    <a:pt x="88885" y="557"/>
                    <a:pt x="86875" y="1716"/>
                  </a:cubicBezTo>
                  <a:lnTo>
                    <a:pt x="9322" y="46499"/>
                  </a:lnTo>
                  <a:cubicBezTo>
                    <a:pt x="4177" y="49470"/>
                    <a:pt x="1" y="55272"/>
                    <a:pt x="1" y="59449"/>
                  </a:cubicBezTo>
                  <a:lnTo>
                    <a:pt x="1" y="67029"/>
                  </a:lnTo>
                  <a:lnTo>
                    <a:pt x="61222" y="102370"/>
                  </a:lnTo>
                  <a:lnTo>
                    <a:pt x="61222" y="94791"/>
                  </a:lnTo>
                  <a:cubicBezTo>
                    <a:pt x="61222" y="90614"/>
                    <a:pt x="65399" y="84812"/>
                    <a:pt x="70543" y="81841"/>
                  </a:cubicBezTo>
                  <a:lnTo>
                    <a:pt x="148096" y="37058"/>
                  </a:lnTo>
                  <a:cubicBezTo>
                    <a:pt x="150110" y="35897"/>
                    <a:pt x="151973" y="35340"/>
                    <a:pt x="153496" y="35340"/>
                  </a:cubicBezTo>
                  <a:cubicBezTo>
                    <a:pt x="154317" y="35340"/>
                    <a:pt x="155039" y="35502"/>
                    <a:pt x="155632" y="35819"/>
                  </a:cubicBezTo>
                  <a:lnTo>
                    <a:pt x="94646" y="618"/>
                  </a:lnTo>
                  <a:lnTo>
                    <a:pt x="94518" y="543"/>
                  </a:lnTo>
                  <a:lnTo>
                    <a:pt x="94507" y="532"/>
                  </a:lnTo>
                  <a:cubicBezTo>
                    <a:pt x="93893" y="181"/>
                    <a:pt x="93136" y="0"/>
                    <a:pt x="92269" y="0"/>
                  </a:cubicBez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3514850" y="3182900"/>
              <a:ext cx="874575" cy="757400"/>
            </a:xfrm>
            <a:custGeom>
              <a:rect b="b" l="l" r="r" t="t"/>
              <a:pathLst>
                <a:path extrusionOk="0" h="30296" w="34983">
                  <a:moveTo>
                    <a:pt x="0" y="0"/>
                  </a:moveTo>
                  <a:lnTo>
                    <a:pt x="0" y="10098"/>
                  </a:lnTo>
                  <a:lnTo>
                    <a:pt x="34982" y="30296"/>
                  </a:lnTo>
                  <a:lnTo>
                    <a:pt x="34982" y="20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4389400" y="3309100"/>
              <a:ext cx="655925" cy="631200"/>
            </a:xfrm>
            <a:custGeom>
              <a:rect b="b" l="l" r="r" t="t"/>
              <a:pathLst>
                <a:path extrusionOk="0" h="25248" w="26237">
                  <a:moveTo>
                    <a:pt x="26237" y="1"/>
                  </a:moveTo>
                  <a:lnTo>
                    <a:pt x="0" y="15150"/>
                  </a:lnTo>
                  <a:lnTo>
                    <a:pt x="0" y="25248"/>
                  </a:lnTo>
                  <a:lnTo>
                    <a:pt x="26237" y="10100"/>
                  </a:lnTo>
                  <a:lnTo>
                    <a:pt x="26237" y="1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3514850" y="2804200"/>
              <a:ext cx="1530475" cy="883650"/>
            </a:xfrm>
            <a:custGeom>
              <a:rect b="b" l="l" r="r" t="t"/>
              <a:pathLst>
                <a:path extrusionOk="0" h="35346" w="61219">
                  <a:moveTo>
                    <a:pt x="26237" y="1"/>
                  </a:moveTo>
                  <a:lnTo>
                    <a:pt x="0" y="15148"/>
                  </a:lnTo>
                  <a:lnTo>
                    <a:pt x="34982" y="35346"/>
                  </a:lnTo>
                  <a:lnTo>
                    <a:pt x="61219" y="20197"/>
                  </a:lnTo>
                  <a:lnTo>
                    <a:pt x="26237" y="1"/>
                  </a:lnTo>
                  <a:close/>
                </a:path>
              </a:pathLst>
            </a:custGeom>
            <a:solidFill>
              <a:srgbClr val="476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3891625" y="2979125"/>
              <a:ext cx="776925" cy="448550"/>
            </a:xfrm>
            <a:custGeom>
              <a:rect b="b" l="l" r="r" t="t"/>
              <a:pathLst>
                <a:path extrusionOk="0" h="17942" w="31077">
                  <a:moveTo>
                    <a:pt x="11166" y="0"/>
                  </a:moveTo>
                  <a:lnTo>
                    <a:pt x="0" y="6447"/>
                  </a:lnTo>
                  <a:lnTo>
                    <a:pt x="19911" y="17941"/>
                  </a:lnTo>
                  <a:lnTo>
                    <a:pt x="31077" y="11495"/>
                  </a:lnTo>
                  <a:lnTo>
                    <a:pt x="11166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3891625" y="3140275"/>
              <a:ext cx="497800" cy="330025"/>
            </a:xfrm>
            <a:custGeom>
              <a:rect b="b" l="l" r="r" t="t"/>
              <a:pathLst>
                <a:path extrusionOk="0" h="13201" w="19912">
                  <a:moveTo>
                    <a:pt x="0" y="1"/>
                  </a:moveTo>
                  <a:lnTo>
                    <a:pt x="0" y="1705"/>
                  </a:lnTo>
                  <a:lnTo>
                    <a:pt x="19911" y="13200"/>
                  </a:lnTo>
                  <a:lnTo>
                    <a:pt x="19911" y="114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4389400" y="3266475"/>
              <a:ext cx="279150" cy="203825"/>
            </a:xfrm>
            <a:custGeom>
              <a:rect b="b" l="l" r="r" t="t"/>
              <a:pathLst>
                <a:path extrusionOk="0" h="8153" w="11166">
                  <a:moveTo>
                    <a:pt x="11166" y="1"/>
                  </a:moveTo>
                  <a:lnTo>
                    <a:pt x="0" y="6447"/>
                  </a:lnTo>
                  <a:lnTo>
                    <a:pt x="0" y="8152"/>
                  </a:lnTo>
                  <a:lnTo>
                    <a:pt x="11166" y="1706"/>
                  </a:lnTo>
                  <a:lnTo>
                    <a:pt x="11166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3504700" y="1882225"/>
              <a:ext cx="975075" cy="765075"/>
            </a:xfrm>
            <a:custGeom>
              <a:rect b="b" l="l" r="r" t="t"/>
              <a:pathLst>
                <a:path extrusionOk="0" h="30603" w="39003">
                  <a:moveTo>
                    <a:pt x="1" y="20541"/>
                  </a:moveTo>
                  <a:cubicBezTo>
                    <a:pt x="5" y="20548"/>
                    <a:pt x="9" y="20556"/>
                    <a:pt x="14" y="20564"/>
                  </a:cubicBezTo>
                  <a:lnTo>
                    <a:pt x="14" y="20564"/>
                  </a:lnTo>
                  <a:lnTo>
                    <a:pt x="1" y="20541"/>
                  </a:lnTo>
                  <a:close/>
                  <a:moveTo>
                    <a:pt x="33523" y="0"/>
                  </a:moveTo>
                  <a:lnTo>
                    <a:pt x="33523" y="0"/>
                  </a:lnTo>
                  <a:cubicBezTo>
                    <a:pt x="34148" y="938"/>
                    <a:pt x="34524" y="2023"/>
                    <a:pt x="34632" y="3229"/>
                  </a:cubicBezTo>
                  <a:cubicBezTo>
                    <a:pt x="34762" y="4575"/>
                    <a:pt x="34557" y="6082"/>
                    <a:pt x="33998" y="7675"/>
                  </a:cubicBezTo>
                  <a:cubicBezTo>
                    <a:pt x="33702" y="8487"/>
                    <a:pt x="33345" y="9276"/>
                    <a:pt x="32932" y="10034"/>
                  </a:cubicBezTo>
                  <a:cubicBezTo>
                    <a:pt x="32391" y="11026"/>
                    <a:pt x="31772" y="11973"/>
                    <a:pt x="31080" y="12866"/>
                  </a:cubicBezTo>
                  <a:cubicBezTo>
                    <a:pt x="26805" y="18432"/>
                    <a:pt x="19496" y="22919"/>
                    <a:pt x="12607" y="24212"/>
                  </a:cubicBezTo>
                  <a:cubicBezTo>
                    <a:pt x="11501" y="24422"/>
                    <a:pt x="10383" y="24544"/>
                    <a:pt x="9259" y="24578"/>
                  </a:cubicBezTo>
                  <a:cubicBezTo>
                    <a:pt x="9099" y="24582"/>
                    <a:pt x="8939" y="24585"/>
                    <a:pt x="8779" y="24585"/>
                  </a:cubicBezTo>
                  <a:cubicBezTo>
                    <a:pt x="8188" y="24585"/>
                    <a:pt x="7598" y="24554"/>
                    <a:pt x="7009" y="24492"/>
                  </a:cubicBezTo>
                  <a:cubicBezTo>
                    <a:pt x="5190" y="24308"/>
                    <a:pt x="3650" y="23803"/>
                    <a:pt x="2433" y="23028"/>
                  </a:cubicBezTo>
                  <a:cubicBezTo>
                    <a:pt x="1386" y="22387"/>
                    <a:pt x="572" y="21556"/>
                    <a:pt x="14" y="20564"/>
                  </a:cubicBezTo>
                  <a:lnTo>
                    <a:pt x="14" y="20564"/>
                  </a:lnTo>
                  <a:lnTo>
                    <a:pt x="3218" y="26278"/>
                  </a:lnTo>
                  <a:cubicBezTo>
                    <a:pt x="3293" y="26419"/>
                    <a:pt x="3370" y="26558"/>
                    <a:pt x="3445" y="26687"/>
                  </a:cubicBezTo>
                  <a:cubicBezTo>
                    <a:pt x="3451" y="26693"/>
                    <a:pt x="3454" y="26701"/>
                    <a:pt x="3456" y="26708"/>
                  </a:cubicBezTo>
                  <a:cubicBezTo>
                    <a:pt x="4938" y="29125"/>
                    <a:pt x="7970" y="30602"/>
                    <a:pt x="12212" y="30602"/>
                  </a:cubicBezTo>
                  <a:cubicBezTo>
                    <a:pt x="12374" y="30602"/>
                    <a:pt x="12538" y="30600"/>
                    <a:pt x="12704" y="30596"/>
                  </a:cubicBezTo>
                  <a:cubicBezTo>
                    <a:pt x="13877" y="30563"/>
                    <a:pt x="15072" y="30423"/>
                    <a:pt x="16288" y="30187"/>
                  </a:cubicBezTo>
                  <a:cubicBezTo>
                    <a:pt x="23166" y="28840"/>
                    <a:pt x="30444" y="24383"/>
                    <a:pt x="34750" y="18840"/>
                  </a:cubicBezTo>
                  <a:cubicBezTo>
                    <a:pt x="35514" y="17860"/>
                    <a:pt x="36182" y="16859"/>
                    <a:pt x="36741" y="15826"/>
                  </a:cubicBezTo>
                  <a:cubicBezTo>
                    <a:pt x="38949" y="11757"/>
                    <a:pt x="39003" y="8128"/>
                    <a:pt x="37303" y="5609"/>
                  </a:cubicBezTo>
                  <a:lnTo>
                    <a:pt x="37313" y="5609"/>
                  </a:lnTo>
                  <a:lnTo>
                    <a:pt x="33523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3977575" y="2464350"/>
              <a:ext cx="550925" cy="443350"/>
            </a:xfrm>
            <a:custGeom>
              <a:rect b="b" l="l" r="r" t="t"/>
              <a:pathLst>
                <a:path extrusionOk="0" h="17734" w="22037">
                  <a:moveTo>
                    <a:pt x="1" y="11164"/>
                  </a:moveTo>
                  <a:cubicBezTo>
                    <a:pt x="8" y="11177"/>
                    <a:pt x="16" y="11189"/>
                    <a:pt x="24" y="11201"/>
                  </a:cubicBezTo>
                  <a:lnTo>
                    <a:pt x="24" y="11201"/>
                  </a:lnTo>
                  <a:lnTo>
                    <a:pt x="1" y="11164"/>
                  </a:lnTo>
                  <a:close/>
                  <a:moveTo>
                    <a:pt x="18559" y="0"/>
                  </a:moveTo>
                  <a:cubicBezTo>
                    <a:pt x="18958" y="722"/>
                    <a:pt x="19109" y="1595"/>
                    <a:pt x="18990" y="2573"/>
                  </a:cubicBezTo>
                  <a:cubicBezTo>
                    <a:pt x="18882" y="3403"/>
                    <a:pt x="18591" y="4307"/>
                    <a:pt x="18065" y="5254"/>
                  </a:cubicBezTo>
                  <a:cubicBezTo>
                    <a:pt x="17755" y="5826"/>
                    <a:pt x="17394" y="6372"/>
                    <a:pt x="16988" y="6880"/>
                  </a:cubicBezTo>
                  <a:cubicBezTo>
                    <a:pt x="14641" y="9905"/>
                    <a:pt x="10679" y="12337"/>
                    <a:pt x="6922" y="13059"/>
                  </a:cubicBezTo>
                  <a:cubicBezTo>
                    <a:pt x="6291" y="13183"/>
                    <a:pt x="5649" y="13255"/>
                    <a:pt x="5006" y="13275"/>
                  </a:cubicBezTo>
                  <a:cubicBezTo>
                    <a:pt x="4935" y="13276"/>
                    <a:pt x="4864" y="13277"/>
                    <a:pt x="4793" y="13277"/>
                  </a:cubicBezTo>
                  <a:cubicBezTo>
                    <a:pt x="3804" y="13277"/>
                    <a:pt x="2931" y="13137"/>
                    <a:pt x="2196" y="12876"/>
                  </a:cubicBezTo>
                  <a:cubicBezTo>
                    <a:pt x="1222" y="12527"/>
                    <a:pt x="488" y="11948"/>
                    <a:pt x="24" y="11201"/>
                  </a:cubicBezTo>
                  <a:lnTo>
                    <a:pt x="24" y="11201"/>
                  </a:lnTo>
                  <a:lnTo>
                    <a:pt x="2735" y="15621"/>
                  </a:lnTo>
                  <a:lnTo>
                    <a:pt x="2735" y="15632"/>
                  </a:lnTo>
                  <a:lnTo>
                    <a:pt x="2745" y="15632"/>
                  </a:lnTo>
                  <a:cubicBezTo>
                    <a:pt x="3554" y="16937"/>
                    <a:pt x="5181" y="17734"/>
                    <a:pt x="7481" y="17734"/>
                  </a:cubicBezTo>
                  <a:cubicBezTo>
                    <a:pt x="7570" y="17734"/>
                    <a:pt x="7660" y="17733"/>
                    <a:pt x="7751" y="17730"/>
                  </a:cubicBezTo>
                  <a:cubicBezTo>
                    <a:pt x="12638" y="17601"/>
                    <a:pt x="18484" y="14007"/>
                    <a:pt x="20809" y="9711"/>
                  </a:cubicBezTo>
                  <a:cubicBezTo>
                    <a:pt x="21972" y="7559"/>
                    <a:pt x="22036" y="5641"/>
                    <a:pt x="21207" y="4286"/>
                  </a:cubicBezTo>
                  <a:lnTo>
                    <a:pt x="18559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2827050" y="725250"/>
              <a:ext cx="1546700" cy="1771600"/>
            </a:xfrm>
            <a:custGeom>
              <a:rect b="b" l="l" r="r" t="t"/>
              <a:pathLst>
                <a:path extrusionOk="0" h="70864" w="61868">
                  <a:moveTo>
                    <a:pt x="29356" y="0"/>
                  </a:moveTo>
                  <a:lnTo>
                    <a:pt x="0" y="18042"/>
                  </a:lnTo>
                  <a:lnTo>
                    <a:pt x="27108" y="66820"/>
                  </a:lnTo>
                  <a:cubicBezTo>
                    <a:pt x="27667" y="67821"/>
                    <a:pt x="28486" y="68661"/>
                    <a:pt x="29540" y="69307"/>
                  </a:cubicBezTo>
                  <a:cubicBezTo>
                    <a:pt x="30756" y="70082"/>
                    <a:pt x="32296" y="70587"/>
                    <a:pt x="34117" y="70771"/>
                  </a:cubicBezTo>
                  <a:cubicBezTo>
                    <a:pt x="34705" y="70833"/>
                    <a:pt x="35295" y="70864"/>
                    <a:pt x="35887" y="70864"/>
                  </a:cubicBezTo>
                  <a:cubicBezTo>
                    <a:pt x="36047" y="70864"/>
                    <a:pt x="36207" y="70861"/>
                    <a:pt x="36367" y="70857"/>
                  </a:cubicBezTo>
                  <a:cubicBezTo>
                    <a:pt x="37491" y="70823"/>
                    <a:pt x="38609" y="70701"/>
                    <a:pt x="39715" y="70491"/>
                  </a:cubicBezTo>
                  <a:cubicBezTo>
                    <a:pt x="46604" y="69198"/>
                    <a:pt x="53913" y="64711"/>
                    <a:pt x="58187" y="59145"/>
                  </a:cubicBezTo>
                  <a:cubicBezTo>
                    <a:pt x="58880" y="58252"/>
                    <a:pt x="59498" y="57305"/>
                    <a:pt x="60038" y="56313"/>
                  </a:cubicBezTo>
                  <a:cubicBezTo>
                    <a:pt x="60451" y="55555"/>
                    <a:pt x="60806" y="54767"/>
                    <a:pt x="61104" y="53956"/>
                  </a:cubicBezTo>
                  <a:cubicBezTo>
                    <a:pt x="61663" y="52363"/>
                    <a:pt x="61868" y="50856"/>
                    <a:pt x="61739" y="49509"/>
                  </a:cubicBezTo>
                  <a:cubicBezTo>
                    <a:pt x="61630" y="48304"/>
                    <a:pt x="61254" y="47217"/>
                    <a:pt x="60630" y="46279"/>
                  </a:cubicBezTo>
                  <a:lnTo>
                    <a:pt x="29356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3911925" y="2353225"/>
              <a:ext cx="543400" cy="443050"/>
            </a:xfrm>
            <a:custGeom>
              <a:rect b="b" l="l" r="r" t="t"/>
              <a:pathLst>
                <a:path extrusionOk="0" h="17722" w="21736">
                  <a:moveTo>
                    <a:pt x="18462" y="0"/>
                  </a:moveTo>
                  <a:cubicBezTo>
                    <a:pt x="14155" y="5543"/>
                    <a:pt x="6879" y="10000"/>
                    <a:pt x="0" y="11347"/>
                  </a:cubicBezTo>
                  <a:lnTo>
                    <a:pt x="2627" y="15609"/>
                  </a:lnTo>
                  <a:cubicBezTo>
                    <a:pt x="3089" y="16373"/>
                    <a:pt x="3832" y="16966"/>
                    <a:pt x="4822" y="17321"/>
                  </a:cubicBezTo>
                  <a:cubicBezTo>
                    <a:pt x="5557" y="17582"/>
                    <a:pt x="6430" y="17722"/>
                    <a:pt x="7419" y="17722"/>
                  </a:cubicBezTo>
                  <a:cubicBezTo>
                    <a:pt x="7490" y="17722"/>
                    <a:pt x="7561" y="17721"/>
                    <a:pt x="7632" y="17720"/>
                  </a:cubicBezTo>
                  <a:cubicBezTo>
                    <a:pt x="8275" y="17700"/>
                    <a:pt x="8917" y="17628"/>
                    <a:pt x="9548" y="17504"/>
                  </a:cubicBezTo>
                  <a:cubicBezTo>
                    <a:pt x="13305" y="16782"/>
                    <a:pt x="17267" y="14350"/>
                    <a:pt x="19614" y="11325"/>
                  </a:cubicBezTo>
                  <a:cubicBezTo>
                    <a:pt x="20020" y="10817"/>
                    <a:pt x="20381" y="10271"/>
                    <a:pt x="20691" y="9699"/>
                  </a:cubicBezTo>
                  <a:cubicBezTo>
                    <a:pt x="21217" y="8752"/>
                    <a:pt x="21508" y="7848"/>
                    <a:pt x="21616" y="7018"/>
                  </a:cubicBezTo>
                  <a:cubicBezTo>
                    <a:pt x="21735" y="6038"/>
                    <a:pt x="21584" y="5167"/>
                    <a:pt x="21185" y="4445"/>
                  </a:cubicBezTo>
                  <a:lnTo>
                    <a:pt x="21164" y="4413"/>
                  </a:lnTo>
                  <a:lnTo>
                    <a:pt x="21121" y="4338"/>
                  </a:lnTo>
                  <a:lnTo>
                    <a:pt x="21089" y="4274"/>
                  </a:lnTo>
                  <a:lnTo>
                    <a:pt x="18462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3023500" y="3776125"/>
              <a:ext cx="546625" cy="826475"/>
            </a:xfrm>
            <a:custGeom>
              <a:rect b="b" l="l" r="r" t="t"/>
              <a:pathLst>
                <a:path extrusionOk="0" h="33059" w="21865">
                  <a:moveTo>
                    <a:pt x="15817" y="0"/>
                  </a:moveTo>
                  <a:cubicBezTo>
                    <a:pt x="14350" y="0"/>
                    <a:pt x="12694" y="482"/>
                    <a:pt x="10938" y="1495"/>
                  </a:cubicBezTo>
                  <a:cubicBezTo>
                    <a:pt x="4899" y="4983"/>
                    <a:pt x="1" y="13466"/>
                    <a:pt x="1" y="20431"/>
                  </a:cubicBezTo>
                  <a:lnTo>
                    <a:pt x="1" y="33059"/>
                  </a:lnTo>
                  <a:lnTo>
                    <a:pt x="21864" y="20431"/>
                  </a:lnTo>
                  <a:lnTo>
                    <a:pt x="21864" y="7815"/>
                  </a:lnTo>
                  <a:cubicBezTo>
                    <a:pt x="21864" y="4370"/>
                    <a:pt x="20670" y="1926"/>
                    <a:pt x="18732" y="774"/>
                  </a:cubicBezTo>
                  <a:cubicBezTo>
                    <a:pt x="17889" y="265"/>
                    <a:pt x="16905" y="0"/>
                    <a:pt x="1581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2367675" y="3397500"/>
              <a:ext cx="1116075" cy="1205100"/>
            </a:xfrm>
            <a:custGeom>
              <a:rect b="b" l="l" r="r" t="t"/>
              <a:pathLst>
                <a:path extrusionOk="0" h="48204" w="44643">
                  <a:moveTo>
                    <a:pt x="15824" y="1"/>
                  </a:moveTo>
                  <a:cubicBezTo>
                    <a:pt x="14354" y="1"/>
                    <a:pt x="12693" y="481"/>
                    <a:pt x="10938" y="1494"/>
                  </a:cubicBezTo>
                  <a:cubicBezTo>
                    <a:pt x="4899" y="4982"/>
                    <a:pt x="0" y="13455"/>
                    <a:pt x="0" y="20430"/>
                  </a:cubicBezTo>
                  <a:lnTo>
                    <a:pt x="0" y="33058"/>
                  </a:lnTo>
                  <a:lnTo>
                    <a:pt x="26235" y="48204"/>
                  </a:lnTo>
                  <a:lnTo>
                    <a:pt x="26235" y="35576"/>
                  </a:lnTo>
                  <a:cubicBezTo>
                    <a:pt x="26235" y="28611"/>
                    <a:pt x="31133" y="20128"/>
                    <a:pt x="37173" y="16640"/>
                  </a:cubicBezTo>
                  <a:cubicBezTo>
                    <a:pt x="38931" y="15627"/>
                    <a:pt x="40590" y="15145"/>
                    <a:pt x="42058" y="15145"/>
                  </a:cubicBezTo>
                  <a:cubicBezTo>
                    <a:pt x="43008" y="15145"/>
                    <a:pt x="43877" y="15346"/>
                    <a:pt x="44642" y="15735"/>
                  </a:cubicBezTo>
                  <a:lnTo>
                    <a:pt x="18806" y="816"/>
                  </a:lnTo>
                  <a:lnTo>
                    <a:pt x="18634" y="707"/>
                  </a:lnTo>
                  <a:cubicBezTo>
                    <a:pt x="17816" y="243"/>
                    <a:pt x="16868" y="1"/>
                    <a:pt x="15824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3187500" y="4004575"/>
              <a:ext cx="218675" cy="282350"/>
            </a:xfrm>
            <a:custGeom>
              <a:rect b="b" l="l" r="r" t="t"/>
              <a:pathLst>
                <a:path extrusionOk="0" h="11294" w="8747">
                  <a:moveTo>
                    <a:pt x="6326" y="1"/>
                  </a:moveTo>
                  <a:cubicBezTo>
                    <a:pt x="5738" y="1"/>
                    <a:pt x="5075" y="193"/>
                    <a:pt x="4373" y="597"/>
                  </a:cubicBezTo>
                  <a:cubicBezTo>
                    <a:pt x="1958" y="1993"/>
                    <a:pt x="1" y="5384"/>
                    <a:pt x="1" y="8171"/>
                  </a:cubicBezTo>
                  <a:cubicBezTo>
                    <a:pt x="1" y="10150"/>
                    <a:pt x="986" y="11294"/>
                    <a:pt x="2421" y="11294"/>
                  </a:cubicBezTo>
                  <a:cubicBezTo>
                    <a:pt x="3008" y="11294"/>
                    <a:pt x="3672" y="11102"/>
                    <a:pt x="4373" y="10697"/>
                  </a:cubicBezTo>
                  <a:cubicBezTo>
                    <a:pt x="6789" y="9303"/>
                    <a:pt x="8746" y="5912"/>
                    <a:pt x="8746" y="3123"/>
                  </a:cubicBezTo>
                  <a:cubicBezTo>
                    <a:pt x="8746" y="1144"/>
                    <a:pt x="7761" y="1"/>
                    <a:pt x="6326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2586475" y="1602900"/>
              <a:ext cx="788025" cy="2620825"/>
            </a:xfrm>
            <a:custGeom>
              <a:rect b="b" l="l" r="r" t="t"/>
              <a:pathLst>
                <a:path extrusionOk="0" h="104833" w="31521">
                  <a:moveTo>
                    <a:pt x="19334" y="0"/>
                  </a:moveTo>
                  <a:cubicBezTo>
                    <a:pt x="18764" y="636"/>
                    <a:pt x="14887" y="5048"/>
                    <a:pt x="10764" y="12585"/>
                  </a:cubicBezTo>
                  <a:lnTo>
                    <a:pt x="10764" y="12596"/>
                  </a:lnTo>
                  <a:cubicBezTo>
                    <a:pt x="9635" y="14651"/>
                    <a:pt x="8493" y="16934"/>
                    <a:pt x="7384" y="19442"/>
                  </a:cubicBezTo>
                  <a:cubicBezTo>
                    <a:pt x="3423" y="28453"/>
                    <a:pt x="0" y="40294"/>
                    <a:pt x="0" y="54343"/>
                  </a:cubicBezTo>
                  <a:cubicBezTo>
                    <a:pt x="0" y="63882"/>
                    <a:pt x="1066" y="72084"/>
                    <a:pt x="2595" y="78942"/>
                  </a:cubicBezTo>
                  <a:cubicBezTo>
                    <a:pt x="6330" y="95756"/>
                    <a:pt x="12821" y="104444"/>
                    <a:pt x="13101" y="104822"/>
                  </a:cubicBezTo>
                  <a:lnTo>
                    <a:pt x="13112" y="104833"/>
                  </a:lnTo>
                  <a:cubicBezTo>
                    <a:pt x="13112" y="97867"/>
                    <a:pt x="18010" y="89383"/>
                    <a:pt x="24049" y="85896"/>
                  </a:cubicBezTo>
                  <a:cubicBezTo>
                    <a:pt x="25807" y="84883"/>
                    <a:pt x="27466" y="84402"/>
                    <a:pt x="28935" y="84402"/>
                  </a:cubicBezTo>
                  <a:cubicBezTo>
                    <a:pt x="29885" y="84402"/>
                    <a:pt x="30755" y="84603"/>
                    <a:pt x="31521" y="84992"/>
                  </a:cubicBezTo>
                  <a:cubicBezTo>
                    <a:pt x="31519" y="84991"/>
                    <a:pt x="18398" y="73439"/>
                    <a:pt x="18398" y="50736"/>
                  </a:cubicBezTo>
                  <a:cubicBezTo>
                    <a:pt x="18398" y="41876"/>
                    <a:pt x="21358" y="34297"/>
                    <a:pt x="24974" y="28355"/>
                  </a:cubicBezTo>
                  <a:lnTo>
                    <a:pt x="24974" y="28355"/>
                  </a:lnTo>
                  <a:cubicBezTo>
                    <a:pt x="24888" y="28358"/>
                    <a:pt x="24801" y="28359"/>
                    <a:pt x="24715" y="28359"/>
                  </a:cubicBezTo>
                  <a:cubicBezTo>
                    <a:pt x="23473" y="28359"/>
                    <a:pt x="22345" y="28069"/>
                    <a:pt x="21369" y="27505"/>
                  </a:cubicBezTo>
                  <a:lnTo>
                    <a:pt x="21369" y="27515"/>
                  </a:lnTo>
                  <a:lnTo>
                    <a:pt x="21153" y="27387"/>
                  </a:lnTo>
                  <a:lnTo>
                    <a:pt x="16782" y="24857"/>
                  </a:lnTo>
                  <a:cubicBezTo>
                    <a:pt x="14511" y="23446"/>
                    <a:pt x="13112" y="20551"/>
                    <a:pt x="13112" y="16471"/>
                  </a:cubicBezTo>
                  <a:cubicBezTo>
                    <a:pt x="13112" y="14135"/>
                    <a:pt x="13564" y="11659"/>
                    <a:pt x="14382" y="9214"/>
                  </a:cubicBezTo>
                  <a:cubicBezTo>
                    <a:pt x="15469" y="5964"/>
                    <a:pt x="17202" y="2755"/>
                    <a:pt x="19334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2376579" y="1086225"/>
              <a:ext cx="673675" cy="669000"/>
            </a:xfrm>
            <a:custGeom>
              <a:rect b="b" l="l" r="r" t="t"/>
              <a:pathLst>
                <a:path extrusionOk="0" h="26760" w="26947">
                  <a:moveTo>
                    <a:pt x="26596" y="3304"/>
                  </a:moveTo>
                  <a:lnTo>
                    <a:pt x="26946" y="3507"/>
                  </a:lnTo>
                  <a:cubicBezTo>
                    <a:pt x="26832" y="3435"/>
                    <a:pt x="26714" y="3368"/>
                    <a:pt x="26596" y="3304"/>
                  </a:cubicBezTo>
                  <a:close/>
                  <a:moveTo>
                    <a:pt x="18988" y="0"/>
                  </a:moveTo>
                  <a:cubicBezTo>
                    <a:pt x="17223" y="0"/>
                    <a:pt x="15229" y="577"/>
                    <a:pt x="13124" y="1795"/>
                  </a:cubicBezTo>
                  <a:cubicBezTo>
                    <a:pt x="5879" y="5984"/>
                    <a:pt x="1" y="16157"/>
                    <a:pt x="1" y="24521"/>
                  </a:cubicBezTo>
                  <a:cubicBezTo>
                    <a:pt x="1" y="25317"/>
                    <a:pt x="56" y="26060"/>
                    <a:pt x="163" y="26760"/>
                  </a:cubicBezTo>
                  <a:cubicBezTo>
                    <a:pt x="4922" y="17028"/>
                    <a:pt x="9938" y="11291"/>
                    <a:pt x="10595" y="10569"/>
                  </a:cubicBezTo>
                  <a:cubicBezTo>
                    <a:pt x="10620" y="10548"/>
                    <a:pt x="10641" y="10522"/>
                    <a:pt x="10659" y="10494"/>
                  </a:cubicBezTo>
                  <a:cubicBezTo>
                    <a:pt x="12650" y="7932"/>
                    <a:pt x="14986" y="5768"/>
                    <a:pt x="17495" y="4325"/>
                  </a:cubicBezTo>
                  <a:cubicBezTo>
                    <a:pt x="18829" y="3561"/>
                    <a:pt x="20111" y="3044"/>
                    <a:pt x="21316" y="2764"/>
                  </a:cubicBezTo>
                  <a:cubicBezTo>
                    <a:pt x="22005" y="2611"/>
                    <a:pt x="22671" y="2534"/>
                    <a:pt x="23308" y="2534"/>
                  </a:cubicBezTo>
                  <a:cubicBezTo>
                    <a:pt x="23658" y="2534"/>
                    <a:pt x="23999" y="2557"/>
                    <a:pt x="24331" y="2603"/>
                  </a:cubicBezTo>
                  <a:cubicBezTo>
                    <a:pt x="25125" y="2690"/>
                    <a:pt x="25894" y="2927"/>
                    <a:pt x="26596" y="3304"/>
                  </a:cubicBezTo>
                  <a:lnTo>
                    <a:pt x="26596" y="3304"/>
                  </a:lnTo>
                  <a:lnTo>
                    <a:pt x="22577" y="977"/>
                  </a:lnTo>
                  <a:lnTo>
                    <a:pt x="22414" y="880"/>
                  </a:lnTo>
                  <a:cubicBezTo>
                    <a:pt x="21421" y="302"/>
                    <a:pt x="20264" y="0"/>
                    <a:pt x="18988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2158079" y="1149575"/>
              <a:ext cx="1329525" cy="3073850"/>
            </a:xfrm>
            <a:custGeom>
              <a:rect b="b" l="l" r="r" t="t"/>
              <a:pathLst>
                <a:path extrusionOk="0" h="122954" w="53181">
                  <a:moveTo>
                    <a:pt x="52834" y="10871"/>
                  </a:moveTo>
                  <a:lnTo>
                    <a:pt x="53180" y="11071"/>
                  </a:lnTo>
                  <a:cubicBezTo>
                    <a:pt x="53067" y="11001"/>
                    <a:pt x="52952" y="10934"/>
                    <a:pt x="52834" y="10871"/>
                  </a:cubicBezTo>
                  <a:close/>
                  <a:moveTo>
                    <a:pt x="32053" y="1"/>
                  </a:moveTo>
                  <a:cubicBezTo>
                    <a:pt x="31414" y="1"/>
                    <a:pt x="30746" y="77"/>
                    <a:pt x="30056" y="230"/>
                  </a:cubicBezTo>
                  <a:cubicBezTo>
                    <a:pt x="28851" y="510"/>
                    <a:pt x="27569" y="1027"/>
                    <a:pt x="26235" y="1791"/>
                  </a:cubicBezTo>
                  <a:cubicBezTo>
                    <a:pt x="23726" y="3234"/>
                    <a:pt x="21390" y="5398"/>
                    <a:pt x="19399" y="7960"/>
                  </a:cubicBezTo>
                  <a:cubicBezTo>
                    <a:pt x="19381" y="7988"/>
                    <a:pt x="19360" y="8014"/>
                    <a:pt x="19335" y="8035"/>
                  </a:cubicBezTo>
                  <a:cubicBezTo>
                    <a:pt x="18678" y="8757"/>
                    <a:pt x="13660" y="14494"/>
                    <a:pt x="8903" y="24226"/>
                  </a:cubicBezTo>
                  <a:cubicBezTo>
                    <a:pt x="4339" y="33559"/>
                    <a:pt x="0" y="46574"/>
                    <a:pt x="0" y="62377"/>
                  </a:cubicBezTo>
                  <a:cubicBezTo>
                    <a:pt x="0" y="95845"/>
                    <a:pt x="13112" y="112877"/>
                    <a:pt x="13112" y="112877"/>
                  </a:cubicBezTo>
                  <a:lnTo>
                    <a:pt x="30595" y="122953"/>
                  </a:lnTo>
                  <a:cubicBezTo>
                    <a:pt x="30315" y="122577"/>
                    <a:pt x="23823" y="113889"/>
                    <a:pt x="20089" y="97074"/>
                  </a:cubicBezTo>
                  <a:cubicBezTo>
                    <a:pt x="18559" y="90217"/>
                    <a:pt x="17494" y="82013"/>
                    <a:pt x="17494" y="72476"/>
                  </a:cubicBezTo>
                  <a:cubicBezTo>
                    <a:pt x="17494" y="58428"/>
                    <a:pt x="20917" y="46586"/>
                    <a:pt x="24878" y="37575"/>
                  </a:cubicBezTo>
                  <a:cubicBezTo>
                    <a:pt x="25987" y="35068"/>
                    <a:pt x="27128" y="32784"/>
                    <a:pt x="28258" y="30729"/>
                  </a:cubicBezTo>
                  <a:lnTo>
                    <a:pt x="28258" y="30718"/>
                  </a:lnTo>
                  <a:cubicBezTo>
                    <a:pt x="32381" y="23183"/>
                    <a:pt x="36258" y="18769"/>
                    <a:pt x="36828" y="18133"/>
                  </a:cubicBezTo>
                  <a:cubicBezTo>
                    <a:pt x="36852" y="18112"/>
                    <a:pt x="36875" y="18086"/>
                    <a:pt x="36892" y="18058"/>
                  </a:cubicBezTo>
                  <a:cubicBezTo>
                    <a:pt x="37269" y="17563"/>
                    <a:pt x="37667" y="17078"/>
                    <a:pt x="38087" y="16615"/>
                  </a:cubicBezTo>
                  <a:cubicBezTo>
                    <a:pt x="39788" y="14689"/>
                    <a:pt x="41704" y="13053"/>
                    <a:pt x="43729" y="11890"/>
                  </a:cubicBezTo>
                  <a:cubicBezTo>
                    <a:pt x="45839" y="10673"/>
                    <a:pt x="47830" y="10096"/>
                    <a:pt x="49594" y="10096"/>
                  </a:cubicBezTo>
                  <a:cubicBezTo>
                    <a:pt x="50789" y="10096"/>
                    <a:pt x="51880" y="10360"/>
                    <a:pt x="52834" y="10871"/>
                  </a:cubicBezTo>
                  <a:lnTo>
                    <a:pt x="52834" y="10871"/>
                  </a:lnTo>
                  <a:lnTo>
                    <a:pt x="35686" y="973"/>
                  </a:lnTo>
                  <a:cubicBezTo>
                    <a:pt x="34893" y="478"/>
                    <a:pt x="34000" y="170"/>
                    <a:pt x="33071" y="69"/>
                  </a:cubicBezTo>
                  <a:cubicBezTo>
                    <a:pt x="32740" y="23"/>
                    <a:pt x="32401" y="1"/>
                    <a:pt x="32053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2914275" y="1401925"/>
              <a:ext cx="671750" cy="885625"/>
            </a:xfrm>
            <a:custGeom>
              <a:rect b="b" l="l" r="r" t="t"/>
              <a:pathLst>
                <a:path extrusionOk="0" h="35425" w="26870">
                  <a:moveTo>
                    <a:pt x="18987" y="0"/>
                  </a:moveTo>
                  <a:cubicBezTo>
                    <a:pt x="17222" y="0"/>
                    <a:pt x="15231" y="578"/>
                    <a:pt x="13123" y="1795"/>
                  </a:cubicBezTo>
                  <a:cubicBezTo>
                    <a:pt x="11098" y="2957"/>
                    <a:pt x="9182" y="4595"/>
                    <a:pt x="7482" y="6521"/>
                  </a:cubicBezTo>
                  <a:cubicBezTo>
                    <a:pt x="7061" y="6984"/>
                    <a:pt x="6663" y="7468"/>
                    <a:pt x="6286" y="7964"/>
                  </a:cubicBezTo>
                  <a:cubicBezTo>
                    <a:pt x="6269" y="7992"/>
                    <a:pt x="6246" y="8016"/>
                    <a:pt x="6222" y="8039"/>
                  </a:cubicBezTo>
                  <a:cubicBezTo>
                    <a:pt x="4090" y="10794"/>
                    <a:pt x="2357" y="14003"/>
                    <a:pt x="1270" y="17253"/>
                  </a:cubicBezTo>
                  <a:cubicBezTo>
                    <a:pt x="452" y="19698"/>
                    <a:pt x="0" y="22174"/>
                    <a:pt x="0" y="24510"/>
                  </a:cubicBezTo>
                  <a:cubicBezTo>
                    <a:pt x="0" y="28590"/>
                    <a:pt x="1399" y="31485"/>
                    <a:pt x="3670" y="32896"/>
                  </a:cubicBezTo>
                  <a:lnTo>
                    <a:pt x="8041" y="35424"/>
                  </a:lnTo>
                  <a:cubicBezTo>
                    <a:pt x="7373" y="35015"/>
                    <a:pt x="6782" y="34467"/>
                    <a:pt x="6275" y="33799"/>
                  </a:cubicBezTo>
                  <a:cubicBezTo>
                    <a:pt x="5070" y="32206"/>
                    <a:pt x="4370" y="29914"/>
                    <a:pt x="4370" y="27039"/>
                  </a:cubicBezTo>
                  <a:cubicBezTo>
                    <a:pt x="4370" y="18675"/>
                    <a:pt x="10248" y="8502"/>
                    <a:pt x="17493" y="4314"/>
                  </a:cubicBezTo>
                  <a:cubicBezTo>
                    <a:pt x="19587" y="3110"/>
                    <a:pt x="21569" y="2535"/>
                    <a:pt x="23325" y="2535"/>
                  </a:cubicBezTo>
                  <a:cubicBezTo>
                    <a:pt x="23672" y="2535"/>
                    <a:pt x="24010" y="2557"/>
                    <a:pt x="24339" y="2602"/>
                  </a:cubicBezTo>
                  <a:cubicBezTo>
                    <a:pt x="25266" y="2709"/>
                    <a:pt x="26105" y="3000"/>
                    <a:pt x="26858" y="3464"/>
                  </a:cubicBezTo>
                  <a:lnTo>
                    <a:pt x="26869" y="3453"/>
                  </a:lnTo>
                  <a:lnTo>
                    <a:pt x="22574" y="977"/>
                  </a:lnTo>
                  <a:cubicBezTo>
                    <a:pt x="21541" y="335"/>
                    <a:pt x="20329" y="0"/>
                    <a:pt x="18987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3023500" y="1465275"/>
              <a:ext cx="656175" cy="846600"/>
            </a:xfrm>
            <a:custGeom>
              <a:rect b="b" l="l" r="r" t="t"/>
              <a:pathLst>
                <a:path extrusionOk="0" h="33864" w="26247">
                  <a:moveTo>
                    <a:pt x="18956" y="1"/>
                  </a:moveTo>
                  <a:cubicBezTo>
                    <a:pt x="17200" y="1"/>
                    <a:pt x="15218" y="575"/>
                    <a:pt x="13124" y="1779"/>
                  </a:cubicBezTo>
                  <a:cubicBezTo>
                    <a:pt x="5879" y="5968"/>
                    <a:pt x="1" y="16141"/>
                    <a:pt x="1" y="24505"/>
                  </a:cubicBezTo>
                  <a:cubicBezTo>
                    <a:pt x="1" y="27380"/>
                    <a:pt x="701" y="29672"/>
                    <a:pt x="1906" y="31265"/>
                  </a:cubicBezTo>
                  <a:cubicBezTo>
                    <a:pt x="2413" y="31933"/>
                    <a:pt x="3004" y="32481"/>
                    <a:pt x="3672" y="32890"/>
                  </a:cubicBezTo>
                  <a:cubicBezTo>
                    <a:pt x="3739" y="32936"/>
                    <a:pt x="3811" y="32976"/>
                    <a:pt x="3888" y="33010"/>
                  </a:cubicBezTo>
                  <a:cubicBezTo>
                    <a:pt x="4864" y="33573"/>
                    <a:pt x="5993" y="33864"/>
                    <a:pt x="7235" y="33864"/>
                  </a:cubicBezTo>
                  <a:cubicBezTo>
                    <a:pt x="7321" y="33864"/>
                    <a:pt x="7407" y="33863"/>
                    <a:pt x="7493" y="33860"/>
                  </a:cubicBezTo>
                  <a:cubicBezTo>
                    <a:pt x="9195" y="33817"/>
                    <a:pt x="11111" y="33235"/>
                    <a:pt x="13124" y="32072"/>
                  </a:cubicBezTo>
                  <a:cubicBezTo>
                    <a:pt x="20368" y="27896"/>
                    <a:pt x="26246" y="17723"/>
                    <a:pt x="26246" y="9359"/>
                  </a:cubicBezTo>
                  <a:cubicBezTo>
                    <a:pt x="26246" y="5236"/>
                    <a:pt x="24814" y="2318"/>
                    <a:pt x="22489" y="929"/>
                  </a:cubicBezTo>
                  <a:cubicBezTo>
                    <a:pt x="21736" y="466"/>
                    <a:pt x="20897" y="177"/>
                    <a:pt x="19970" y="68"/>
                  </a:cubicBezTo>
                  <a:cubicBezTo>
                    <a:pt x="19641" y="23"/>
                    <a:pt x="19303" y="1"/>
                    <a:pt x="18956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3219450" y="1717950"/>
              <a:ext cx="264300" cy="341275"/>
            </a:xfrm>
            <a:custGeom>
              <a:rect b="b" l="l" r="r" t="t"/>
              <a:pathLst>
                <a:path extrusionOk="0" h="13651" w="10572">
                  <a:moveTo>
                    <a:pt x="7647" y="0"/>
                  </a:moveTo>
                  <a:cubicBezTo>
                    <a:pt x="6936" y="0"/>
                    <a:pt x="6134" y="232"/>
                    <a:pt x="5286" y="722"/>
                  </a:cubicBezTo>
                  <a:cubicBezTo>
                    <a:pt x="2366" y="2408"/>
                    <a:pt x="0" y="6505"/>
                    <a:pt x="0" y="9876"/>
                  </a:cubicBezTo>
                  <a:cubicBezTo>
                    <a:pt x="0" y="12268"/>
                    <a:pt x="1191" y="13650"/>
                    <a:pt x="2925" y="13650"/>
                  </a:cubicBezTo>
                  <a:cubicBezTo>
                    <a:pt x="3636" y="13650"/>
                    <a:pt x="4437" y="13418"/>
                    <a:pt x="5286" y="12929"/>
                  </a:cubicBezTo>
                  <a:cubicBezTo>
                    <a:pt x="8205" y="11243"/>
                    <a:pt x="10571" y="7144"/>
                    <a:pt x="10571" y="3773"/>
                  </a:cubicBezTo>
                  <a:cubicBezTo>
                    <a:pt x="10571" y="1382"/>
                    <a:pt x="9381" y="0"/>
                    <a:pt x="764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2763375" y="520050"/>
              <a:ext cx="861400" cy="861400"/>
            </a:xfrm>
            <a:custGeom>
              <a:rect b="b" l="l" r="r" t="t"/>
              <a:pathLst>
                <a:path extrusionOk="0" h="34456" w="34456">
                  <a:moveTo>
                    <a:pt x="17228" y="0"/>
                  </a:moveTo>
                  <a:cubicBezTo>
                    <a:pt x="12659" y="0"/>
                    <a:pt x="8277" y="1815"/>
                    <a:pt x="5047" y="5047"/>
                  </a:cubicBezTo>
                  <a:cubicBezTo>
                    <a:pt x="1817" y="8277"/>
                    <a:pt x="0" y="12659"/>
                    <a:pt x="0" y="17228"/>
                  </a:cubicBezTo>
                  <a:cubicBezTo>
                    <a:pt x="0" y="21797"/>
                    <a:pt x="1817" y="26178"/>
                    <a:pt x="5047" y="29410"/>
                  </a:cubicBezTo>
                  <a:cubicBezTo>
                    <a:pt x="8277" y="32640"/>
                    <a:pt x="12659" y="34455"/>
                    <a:pt x="17228" y="34455"/>
                  </a:cubicBezTo>
                  <a:cubicBezTo>
                    <a:pt x="21798" y="34455"/>
                    <a:pt x="26180" y="32640"/>
                    <a:pt x="29410" y="29410"/>
                  </a:cubicBezTo>
                  <a:cubicBezTo>
                    <a:pt x="32640" y="26178"/>
                    <a:pt x="34455" y="21797"/>
                    <a:pt x="34455" y="17228"/>
                  </a:cubicBezTo>
                  <a:cubicBezTo>
                    <a:pt x="34455" y="12659"/>
                    <a:pt x="32640" y="8277"/>
                    <a:pt x="29410" y="5047"/>
                  </a:cubicBezTo>
                  <a:cubicBezTo>
                    <a:pt x="26180" y="1815"/>
                    <a:pt x="21798" y="0"/>
                    <a:pt x="17228" y="0"/>
                  </a:cubicBez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2677250" y="275600"/>
              <a:ext cx="568975" cy="607225"/>
            </a:xfrm>
            <a:custGeom>
              <a:rect b="b" l="l" r="r" t="t"/>
              <a:pathLst>
                <a:path extrusionOk="0" h="24289" w="22759">
                  <a:moveTo>
                    <a:pt x="13113" y="0"/>
                  </a:moveTo>
                  <a:lnTo>
                    <a:pt x="1" y="8055"/>
                  </a:lnTo>
                  <a:lnTo>
                    <a:pt x="9051" y="22788"/>
                  </a:lnTo>
                  <a:cubicBezTo>
                    <a:pt x="9624" y="23721"/>
                    <a:pt x="10790" y="24288"/>
                    <a:pt x="12423" y="24288"/>
                  </a:cubicBezTo>
                  <a:cubicBezTo>
                    <a:pt x="12486" y="24288"/>
                    <a:pt x="12550" y="24287"/>
                    <a:pt x="12615" y="24286"/>
                  </a:cubicBezTo>
                  <a:cubicBezTo>
                    <a:pt x="16084" y="24191"/>
                    <a:pt x="20235" y="21641"/>
                    <a:pt x="21886" y="18590"/>
                  </a:cubicBezTo>
                  <a:cubicBezTo>
                    <a:pt x="22714" y="17064"/>
                    <a:pt x="22759" y="15702"/>
                    <a:pt x="22163" y="14735"/>
                  </a:cubicBezTo>
                  <a:lnTo>
                    <a:pt x="13113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2677250" y="275600"/>
              <a:ext cx="385100" cy="307875"/>
            </a:xfrm>
            <a:custGeom>
              <a:rect b="b" l="l" r="r" t="t"/>
              <a:pathLst>
                <a:path extrusionOk="0" h="12315" w="15404">
                  <a:moveTo>
                    <a:pt x="13113" y="0"/>
                  </a:moveTo>
                  <a:lnTo>
                    <a:pt x="1" y="8055"/>
                  </a:lnTo>
                  <a:cubicBezTo>
                    <a:pt x="1" y="8055"/>
                    <a:pt x="1102" y="9847"/>
                    <a:pt x="1698" y="10815"/>
                  </a:cubicBezTo>
                  <a:cubicBezTo>
                    <a:pt x="2269" y="11746"/>
                    <a:pt x="3434" y="12314"/>
                    <a:pt x="5064" y="12314"/>
                  </a:cubicBezTo>
                  <a:cubicBezTo>
                    <a:pt x="5129" y="12314"/>
                    <a:pt x="5195" y="12313"/>
                    <a:pt x="5262" y="12312"/>
                  </a:cubicBezTo>
                  <a:cubicBezTo>
                    <a:pt x="8729" y="12217"/>
                    <a:pt x="12880" y="9668"/>
                    <a:pt x="14532" y="6617"/>
                  </a:cubicBezTo>
                  <a:cubicBezTo>
                    <a:pt x="15358" y="5092"/>
                    <a:pt x="15404" y="3728"/>
                    <a:pt x="14808" y="2760"/>
                  </a:cubicBezTo>
                  <a:cubicBezTo>
                    <a:pt x="14212" y="1792"/>
                    <a:pt x="13113" y="0"/>
                    <a:pt x="13113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2643650" y="238125"/>
              <a:ext cx="395025" cy="276350"/>
            </a:xfrm>
            <a:custGeom>
              <a:rect b="b" l="l" r="r" t="t"/>
              <a:pathLst>
                <a:path extrusionOk="0" h="11054" w="15801">
                  <a:moveTo>
                    <a:pt x="11090" y="0"/>
                  </a:moveTo>
                  <a:cubicBezTo>
                    <a:pt x="11025" y="0"/>
                    <a:pt x="10959" y="1"/>
                    <a:pt x="10893" y="3"/>
                  </a:cubicBezTo>
                  <a:cubicBezTo>
                    <a:pt x="7425" y="96"/>
                    <a:pt x="3274" y="2647"/>
                    <a:pt x="1622" y="5698"/>
                  </a:cubicBezTo>
                  <a:cubicBezTo>
                    <a:pt x="0" y="8691"/>
                    <a:pt x="1388" y="11053"/>
                    <a:pt x="4716" y="11053"/>
                  </a:cubicBezTo>
                  <a:cubicBezTo>
                    <a:pt x="4780" y="11053"/>
                    <a:pt x="4845" y="11052"/>
                    <a:pt x="4910" y="11051"/>
                  </a:cubicBezTo>
                  <a:cubicBezTo>
                    <a:pt x="8378" y="10956"/>
                    <a:pt x="12530" y="8405"/>
                    <a:pt x="14181" y="5355"/>
                  </a:cubicBezTo>
                  <a:cubicBezTo>
                    <a:pt x="15800" y="2364"/>
                    <a:pt x="14417" y="0"/>
                    <a:pt x="11090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2742900" y="307550"/>
              <a:ext cx="196575" cy="137500"/>
            </a:xfrm>
            <a:custGeom>
              <a:rect b="b" l="l" r="r" t="t"/>
              <a:pathLst>
                <a:path extrusionOk="0" h="5500" w="7863">
                  <a:moveTo>
                    <a:pt x="5516" y="0"/>
                  </a:moveTo>
                  <a:cubicBezTo>
                    <a:pt x="5484" y="0"/>
                    <a:pt x="5452" y="0"/>
                    <a:pt x="5420" y="1"/>
                  </a:cubicBezTo>
                  <a:cubicBezTo>
                    <a:pt x="3694" y="47"/>
                    <a:pt x="1629" y="1317"/>
                    <a:pt x="807" y="2835"/>
                  </a:cubicBezTo>
                  <a:cubicBezTo>
                    <a:pt x="0" y="4323"/>
                    <a:pt x="689" y="5500"/>
                    <a:pt x="2344" y="5500"/>
                  </a:cubicBezTo>
                  <a:cubicBezTo>
                    <a:pt x="2376" y="5500"/>
                    <a:pt x="2409" y="5499"/>
                    <a:pt x="2443" y="5498"/>
                  </a:cubicBezTo>
                  <a:cubicBezTo>
                    <a:pt x="4169" y="5452"/>
                    <a:pt x="6235" y="4183"/>
                    <a:pt x="7057" y="2665"/>
                  </a:cubicBezTo>
                  <a:cubicBezTo>
                    <a:pt x="7863" y="1175"/>
                    <a:pt x="7174" y="0"/>
                    <a:pt x="5516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4"/>
          <p:cNvSpPr txBox="1"/>
          <p:nvPr>
            <p:ph idx="4" type="title"/>
          </p:nvPr>
        </p:nvSpPr>
        <p:spPr>
          <a:xfrm>
            <a:off x="494176" y="145375"/>
            <a:ext cx="81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</a:rPr>
              <a:t>OPERATE - Sản phẩm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descr="[Demo] Robot cứu hỏa&#10;Đồ án Lego Mindstorms NXT 2.0 | Lớp 17CNTN | Môn Cơ sở trí tuệ nhân tạo&#10;Sinh viên thực hiện:&#10;- Bùi Thị Cẩm Nhung | MSSV: 1712645&#10;- Nguyễn Ngọc Băng Tâm | MSSV: 1712747" id="711" name="Google Shape;711;p44" title="[CNTN17][CSTTNT] Đồ án Lego Mindstorms NXT 2.0: Robot cứu hỏ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75" y="957400"/>
            <a:ext cx="5311750" cy="39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4"/>
          <p:cNvSpPr txBox="1"/>
          <p:nvPr>
            <p:ph idx="1" type="subTitle"/>
          </p:nvPr>
        </p:nvSpPr>
        <p:spPr>
          <a:xfrm flipH="1">
            <a:off x="6069950" y="2310500"/>
            <a:ext cx="28545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Nunito SemiBold"/>
                <a:ea typeface="Nunito SemiBold"/>
                <a:cs typeface="Nunito SemiBold"/>
                <a:sym typeface="Nunito SemiBold"/>
              </a:rPr>
              <a:t>Đường dẫn:</a:t>
            </a:r>
            <a:br>
              <a:rPr lang="en-GB" sz="1400">
                <a:latin typeface="Nunito SemiBold"/>
                <a:ea typeface="Nunito SemiBold"/>
                <a:cs typeface="Nunito SemiBold"/>
                <a:sym typeface="Nunito SemiBold"/>
              </a:rPr>
            </a:br>
            <a:r>
              <a:rPr lang="en-GB" sz="1400" u="sng">
                <a:solidFill>
                  <a:schemeClr val="hlink"/>
                </a:solidFill>
                <a:latin typeface="Nunito Light"/>
                <a:ea typeface="Nunito Light"/>
                <a:cs typeface="Nunito Light"/>
                <a:sym typeface="Nunito Light"/>
                <a:hlinkClick r:id="rId5"/>
              </a:rPr>
              <a:t>https://youtu.be/4LQYRpP1obE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27"/>
          <p:cNvCxnSpPr/>
          <p:nvPr/>
        </p:nvCxnSpPr>
        <p:spPr>
          <a:xfrm>
            <a:off x="4030125" y="2118300"/>
            <a:ext cx="547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27"/>
          <p:cNvSpPr txBox="1"/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MỤC LỤC</a:t>
            </a:r>
            <a:endParaRPr/>
          </a:p>
        </p:txBody>
      </p:sp>
      <p:sp>
        <p:nvSpPr>
          <p:cNvPr id="319" name="Google Shape;319;p27"/>
          <p:cNvSpPr txBox="1"/>
          <p:nvPr>
            <p:ph idx="2" type="ctrTitle"/>
          </p:nvPr>
        </p:nvSpPr>
        <p:spPr>
          <a:xfrm flipH="1">
            <a:off x="615949" y="1742475"/>
            <a:ext cx="265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Conceive</a:t>
            </a:r>
            <a:endParaRPr/>
          </a:p>
        </p:txBody>
      </p:sp>
      <p:sp>
        <p:nvSpPr>
          <p:cNvPr id="320" name="Google Shape;320;p27"/>
          <p:cNvSpPr txBox="1"/>
          <p:nvPr>
            <p:ph idx="3" type="title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321" name="Google Shape;321;p27"/>
          <p:cNvSpPr txBox="1"/>
          <p:nvPr>
            <p:ph idx="4" type="ctrTitle"/>
          </p:nvPr>
        </p:nvSpPr>
        <p:spPr>
          <a:xfrm flipH="1">
            <a:off x="5788751" y="2282854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322" name="Google Shape;322;p27"/>
          <p:cNvSpPr txBox="1"/>
          <p:nvPr>
            <p:ph idx="7" type="ctrTitle"/>
          </p:nvPr>
        </p:nvSpPr>
        <p:spPr>
          <a:xfrm flipH="1">
            <a:off x="928574" y="3066308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 txBox="1"/>
          <p:nvPr>
            <p:ph idx="9" type="title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324" name="Google Shape;324;p27"/>
          <p:cNvSpPr txBox="1"/>
          <p:nvPr>
            <p:ph idx="13" type="ctrTitle"/>
          </p:nvPr>
        </p:nvSpPr>
        <p:spPr>
          <a:xfrm flipH="1">
            <a:off x="5745201" y="3318618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Operate</a:t>
            </a:r>
            <a:endParaRPr/>
          </a:p>
        </p:txBody>
      </p:sp>
      <p:sp>
        <p:nvSpPr>
          <p:cNvPr id="325" name="Google Shape;325;p27"/>
          <p:cNvSpPr txBox="1"/>
          <p:nvPr>
            <p:ph idx="6" type="title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326" name="Google Shape;326;p27"/>
          <p:cNvSpPr txBox="1"/>
          <p:nvPr>
            <p:ph idx="15" type="title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327" name="Google Shape;327;p27"/>
          <p:cNvCxnSpPr/>
          <p:nvPr/>
        </p:nvCxnSpPr>
        <p:spPr>
          <a:xfrm>
            <a:off x="4030125" y="3066300"/>
            <a:ext cx="5475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7"/>
          <p:cNvCxnSpPr/>
          <p:nvPr/>
        </p:nvCxnSpPr>
        <p:spPr>
          <a:xfrm>
            <a:off x="4482925" y="2609175"/>
            <a:ext cx="535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4482925" y="3531325"/>
            <a:ext cx="5358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0" name="Google Shape;330;p27"/>
          <p:cNvGrpSpPr/>
          <p:nvPr/>
        </p:nvGrpSpPr>
        <p:grpSpPr>
          <a:xfrm>
            <a:off x="4182162" y="1440613"/>
            <a:ext cx="692687" cy="3251368"/>
            <a:chOff x="2603475" y="2442675"/>
            <a:chExt cx="217375" cy="1020325"/>
          </a:xfrm>
        </p:grpSpPr>
        <p:sp>
          <p:nvSpPr>
            <p:cNvPr id="331" name="Google Shape;331;p27"/>
            <p:cNvSpPr/>
            <p:nvPr/>
          </p:nvSpPr>
          <p:spPr>
            <a:xfrm>
              <a:off x="2603475" y="3337500"/>
              <a:ext cx="217375" cy="125500"/>
            </a:xfrm>
            <a:custGeom>
              <a:rect b="b" l="l" r="r" t="t"/>
              <a:pathLst>
                <a:path extrusionOk="0" h="5020" w="8695">
                  <a:moveTo>
                    <a:pt x="4347" y="0"/>
                  </a:moveTo>
                  <a:cubicBezTo>
                    <a:pt x="1947" y="0"/>
                    <a:pt x="0" y="1125"/>
                    <a:pt x="0" y="2510"/>
                  </a:cubicBezTo>
                  <a:cubicBezTo>
                    <a:pt x="0" y="3897"/>
                    <a:pt x="1947" y="5020"/>
                    <a:pt x="4347" y="5020"/>
                  </a:cubicBezTo>
                  <a:cubicBezTo>
                    <a:pt x="6748" y="5020"/>
                    <a:pt x="8694" y="3897"/>
                    <a:pt x="8694" y="2510"/>
                  </a:cubicBezTo>
                  <a:cubicBezTo>
                    <a:pt x="8694" y="1125"/>
                    <a:pt x="6748" y="0"/>
                    <a:pt x="43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2615700" y="2509975"/>
              <a:ext cx="192950" cy="246375"/>
            </a:xfrm>
            <a:custGeom>
              <a:rect b="b" l="l" r="r" t="t"/>
              <a:pathLst>
                <a:path extrusionOk="0" h="9855" w="7718">
                  <a:moveTo>
                    <a:pt x="5249" y="0"/>
                  </a:moveTo>
                  <a:lnTo>
                    <a:pt x="5249" y="0"/>
                  </a:lnTo>
                  <a:cubicBezTo>
                    <a:pt x="5308" y="244"/>
                    <a:pt x="5175" y="498"/>
                    <a:pt x="4851" y="686"/>
                  </a:cubicBezTo>
                  <a:cubicBezTo>
                    <a:pt x="4577" y="844"/>
                    <a:pt x="4218" y="924"/>
                    <a:pt x="3859" y="924"/>
                  </a:cubicBezTo>
                  <a:cubicBezTo>
                    <a:pt x="3500" y="924"/>
                    <a:pt x="3140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49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2615700" y="2509975"/>
              <a:ext cx="192950" cy="246375"/>
            </a:xfrm>
            <a:custGeom>
              <a:rect b="b" l="l" r="r" t="t"/>
              <a:pathLst>
                <a:path extrusionOk="0" h="9855" w="7718">
                  <a:moveTo>
                    <a:pt x="5250" y="0"/>
                  </a:moveTo>
                  <a:lnTo>
                    <a:pt x="5250" y="0"/>
                  </a:lnTo>
                  <a:cubicBezTo>
                    <a:pt x="5308" y="244"/>
                    <a:pt x="5175" y="498"/>
                    <a:pt x="4852" y="686"/>
                  </a:cubicBezTo>
                  <a:cubicBezTo>
                    <a:pt x="4789" y="722"/>
                    <a:pt x="4723" y="753"/>
                    <a:pt x="4655" y="780"/>
                  </a:cubicBezTo>
                  <a:cubicBezTo>
                    <a:pt x="4417" y="875"/>
                    <a:pt x="4138" y="923"/>
                    <a:pt x="3859" y="923"/>
                  </a:cubicBezTo>
                  <a:cubicBezTo>
                    <a:pt x="3500" y="923"/>
                    <a:pt x="3141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5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2712150" y="2442700"/>
              <a:ext cx="96500" cy="256350"/>
            </a:xfrm>
            <a:custGeom>
              <a:rect b="b" l="l" r="r" t="t"/>
              <a:pathLst>
                <a:path extrusionOk="0" h="10254" w="3860">
                  <a:moveTo>
                    <a:pt x="7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84" y="16"/>
                    <a:pt x="422" y="1593"/>
                    <a:pt x="797" y="3471"/>
                  </a:cubicBezTo>
                  <a:cubicBezTo>
                    <a:pt x="1351" y="6247"/>
                    <a:pt x="1985" y="9680"/>
                    <a:pt x="1985" y="9680"/>
                  </a:cubicBezTo>
                  <a:lnTo>
                    <a:pt x="1985" y="10253"/>
                  </a:lnTo>
                  <a:lnTo>
                    <a:pt x="3860" y="10253"/>
                  </a:lnTo>
                  <a:lnTo>
                    <a:pt x="3860" y="8598"/>
                  </a:lnTo>
                  <a:lnTo>
                    <a:pt x="1391" y="2691"/>
                  </a:lnTo>
                  <a:cubicBezTo>
                    <a:pt x="1391" y="2690"/>
                    <a:pt x="1390" y="2689"/>
                    <a:pt x="1390" y="2686"/>
                  </a:cubicBezTo>
                  <a:lnTo>
                    <a:pt x="1322" y="2529"/>
                  </a:lnTo>
                  <a:lnTo>
                    <a:pt x="367" y="243"/>
                  </a:lnTo>
                  <a:cubicBezTo>
                    <a:pt x="307" y="96"/>
                    <a:pt x="165" y="0"/>
                    <a:pt x="7" y="0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2615625" y="3257800"/>
              <a:ext cx="50" cy="3200"/>
            </a:xfrm>
            <a:custGeom>
              <a:rect b="b" l="l" r="r" t="t"/>
              <a:pathLst>
                <a:path extrusionOk="0" h="128" w="2">
                  <a:moveTo>
                    <a:pt x="2" y="0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2615625" y="3214825"/>
              <a:ext cx="50" cy="3175"/>
            </a:xfrm>
            <a:custGeom>
              <a:rect b="b" l="l" r="r" t="t"/>
              <a:pathLst>
                <a:path extrusionOk="0" h="127" w="2">
                  <a:moveTo>
                    <a:pt x="2" y="0"/>
                  </a:moveTo>
                  <a:cubicBezTo>
                    <a:pt x="1" y="42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2615625" y="3171825"/>
              <a:ext cx="50" cy="3200"/>
            </a:xfrm>
            <a:custGeom>
              <a:rect b="b" l="l" r="r" t="t"/>
              <a:pathLst>
                <a:path extrusionOk="0" h="128" w="2">
                  <a:moveTo>
                    <a:pt x="2" y="1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2615625" y="3128875"/>
              <a:ext cx="50" cy="3200"/>
            </a:xfrm>
            <a:custGeom>
              <a:rect b="b" l="l" r="r" t="t"/>
              <a:pathLst>
                <a:path extrusionOk="0" h="128" w="2">
                  <a:moveTo>
                    <a:pt x="2" y="0"/>
                  </a:moveTo>
                  <a:cubicBezTo>
                    <a:pt x="1" y="41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2808625" y="2657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2614950" y="3259400"/>
              <a:ext cx="193700" cy="175925"/>
            </a:xfrm>
            <a:custGeom>
              <a:rect b="b" l="l" r="r" t="t"/>
              <a:pathLst>
                <a:path extrusionOk="0" h="7037" w="7748">
                  <a:moveTo>
                    <a:pt x="7748" y="0"/>
                  </a:moveTo>
                  <a:cubicBezTo>
                    <a:pt x="7748" y="570"/>
                    <a:pt x="7371" y="1141"/>
                    <a:pt x="6617" y="1576"/>
                  </a:cubicBezTo>
                  <a:cubicBezTo>
                    <a:pt x="5864" y="2011"/>
                    <a:pt x="4876" y="2229"/>
                    <a:pt x="3888" y="2229"/>
                  </a:cubicBezTo>
                  <a:cubicBezTo>
                    <a:pt x="2900" y="2229"/>
                    <a:pt x="1911" y="2011"/>
                    <a:pt x="1157" y="1576"/>
                  </a:cubicBezTo>
                  <a:cubicBezTo>
                    <a:pt x="431" y="1156"/>
                    <a:pt x="57" y="612"/>
                    <a:pt x="29" y="63"/>
                  </a:cubicBezTo>
                  <a:lnTo>
                    <a:pt x="29" y="4745"/>
                  </a:lnTo>
                  <a:cubicBezTo>
                    <a:pt x="0" y="5336"/>
                    <a:pt x="376" y="5932"/>
                    <a:pt x="1157" y="6383"/>
                  </a:cubicBezTo>
                  <a:cubicBezTo>
                    <a:pt x="1911" y="6819"/>
                    <a:pt x="2899" y="7037"/>
                    <a:pt x="3887" y="7037"/>
                  </a:cubicBezTo>
                  <a:cubicBezTo>
                    <a:pt x="4875" y="7037"/>
                    <a:pt x="5863" y="6819"/>
                    <a:pt x="6617" y="6383"/>
                  </a:cubicBezTo>
                  <a:cubicBezTo>
                    <a:pt x="7371" y="5949"/>
                    <a:pt x="7748" y="5378"/>
                    <a:pt x="7748" y="4808"/>
                  </a:cubicBezTo>
                  <a:lnTo>
                    <a:pt x="7748" y="0"/>
                  </a:ln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2615650" y="3216400"/>
              <a:ext cx="193000" cy="98725"/>
            </a:xfrm>
            <a:custGeom>
              <a:rect b="b" l="l" r="r" t="t"/>
              <a:pathLst>
                <a:path extrusionOk="0" h="3949" w="7720">
                  <a:moveTo>
                    <a:pt x="7720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1"/>
                    <a:pt x="6956" y="1364"/>
                    <a:pt x="6589" y="1577"/>
                  </a:cubicBezTo>
                  <a:cubicBezTo>
                    <a:pt x="5836" y="2012"/>
                    <a:pt x="4848" y="2229"/>
                    <a:pt x="3860" y="2229"/>
                  </a:cubicBezTo>
                  <a:cubicBezTo>
                    <a:pt x="2872" y="2229"/>
                    <a:pt x="1883" y="2012"/>
                    <a:pt x="1129" y="1577"/>
                  </a:cubicBezTo>
                  <a:cubicBezTo>
                    <a:pt x="762" y="1366"/>
                    <a:pt x="485" y="1121"/>
                    <a:pt x="297" y="860"/>
                  </a:cubicBezTo>
                  <a:cubicBezTo>
                    <a:pt x="113" y="605"/>
                    <a:pt x="14" y="335"/>
                    <a:pt x="1" y="64"/>
                  </a:cubicBezTo>
                  <a:lnTo>
                    <a:pt x="1" y="1783"/>
                  </a:lnTo>
                  <a:cubicBezTo>
                    <a:pt x="28" y="2332"/>
                    <a:pt x="403" y="2876"/>
                    <a:pt x="1129" y="3296"/>
                  </a:cubicBezTo>
                  <a:cubicBezTo>
                    <a:pt x="1883" y="3731"/>
                    <a:pt x="2871" y="3949"/>
                    <a:pt x="3859" y="3949"/>
                  </a:cubicBezTo>
                  <a:cubicBezTo>
                    <a:pt x="4847" y="3949"/>
                    <a:pt x="5835" y="3731"/>
                    <a:pt x="6589" y="3296"/>
                  </a:cubicBezTo>
                  <a:cubicBezTo>
                    <a:pt x="7343" y="2861"/>
                    <a:pt x="7720" y="2290"/>
                    <a:pt x="7720" y="1720"/>
                  </a:cubicBezTo>
                  <a:lnTo>
                    <a:pt x="7720" y="1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2615650" y="3173425"/>
              <a:ext cx="193025" cy="98725"/>
            </a:xfrm>
            <a:custGeom>
              <a:rect b="b" l="l" r="r" t="t"/>
              <a:pathLst>
                <a:path extrusionOk="0" h="3949" w="7721">
                  <a:moveTo>
                    <a:pt x="7721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9"/>
                    <a:pt x="3860" y="2229"/>
                  </a:cubicBezTo>
                  <a:cubicBezTo>
                    <a:pt x="2988" y="2229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5"/>
                    <a:pt x="486" y="1120"/>
                    <a:pt x="298" y="860"/>
                  </a:cubicBezTo>
                  <a:cubicBezTo>
                    <a:pt x="113" y="605"/>
                    <a:pt x="14" y="335"/>
                    <a:pt x="1" y="63"/>
                  </a:cubicBezTo>
                  <a:lnTo>
                    <a:pt x="1" y="1783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40"/>
                    <a:pt x="762" y="3083"/>
                    <a:pt x="1129" y="3296"/>
                  </a:cubicBezTo>
                  <a:cubicBezTo>
                    <a:pt x="1883" y="3731"/>
                    <a:pt x="2871" y="3948"/>
                    <a:pt x="3859" y="3948"/>
                  </a:cubicBezTo>
                  <a:cubicBezTo>
                    <a:pt x="4847" y="3948"/>
                    <a:pt x="5835" y="3731"/>
                    <a:pt x="6589" y="3296"/>
                  </a:cubicBezTo>
                  <a:cubicBezTo>
                    <a:pt x="6957" y="3085"/>
                    <a:pt x="7233" y="2840"/>
                    <a:pt x="7422" y="2579"/>
                  </a:cubicBezTo>
                  <a:cubicBezTo>
                    <a:pt x="7621" y="2305"/>
                    <a:pt x="7721" y="2012"/>
                    <a:pt x="7721" y="1720"/>
                  </a:cubicBezTo>
                  <a:lnTo>
                    <a:pt x="7721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2615650" y="3130450"/>
              <a:ext cx="193000" cy="98700"/>
            </a:xfrm>
            <a:custGeom>
              <a:rect b="b" l="l" r="r" t="t"/>
              <a:pathLst>
                <a:path extrusionOk="0" h="3948" w="7720">
                  <a:moveTo>
                    <a:pt x="7720" y="0"/>
                  </a:moveTo>
                  <a:cubicBezTo>
                    <a:pt x="7720" y="292"/>
                    <a:pt x="7620" y="585"/>
                    <a:pt x="7422" y="859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8"/>
                    <a:pt x="3860" y="2228"/>
                  </a:cubicBezTo>
                  <a:cubicBezTo>
                    <a:pt x="2988" y="2228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4"/>
                    <a:pt x="486" y="1120"/>
                    <a:pt x="298" y="859"/>
                  </a:cubicBezTo>
                  <a:cubicBezTo>
                    <a:pt x="113" y="605"/>
                    <a:pt x="14" y="334"/>
                    <a:pt x="1" y="63"/>
                  </a:cubicBezTo>
                  <a:lnTo>
                    <a:pt x="1" y="1782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39"/>
                    <a:pt x="762" y="3083"/>
                    <a:pt x="1129" y="3295"/>
                  </a:cubicBezTo>
                  <a:cubicBezTo>
                    <a:pt x="1218" y="3346"/>
                    <a:pt x="1310" y="3393"/>
                    <a:pt x="1404" y="3439"/>
                  </a:cubicBezTo>
                  <a:cubicBezTo>
                    <a:pt x="2116" y="3778"/>
                    <a:pt x="2988" y="3948"/>
                    <a:pt x="3860" y="3948"/>
                  </a:cubicBezTo>
                  <a:cubicBezTo>
                    <a:pt x="4732" y="3948"/>
                    <a:pt x="5604" y="3778"/>
                    <a:pt x="6315" y="3439"/>
                  </a:cubicBezTo>
                  <a:cubicBezTo>
                    <a:pt x="6409" y="3393"/>
                    <a:pt x="6501" y="3346"/>
                    <a:pt x="6589" y="3295"/>
                  </a:cubicBezTo>
                  <a:cubicBezTo>
                    <a:pt x="6956" y="3084"/>
                    <a:pt x="7233" y="2839"/>
                    <a:pt x="7422" y="2579"/>
                  </a:cubicBezTo>
                  <a:cubicBezTo>
                    <a:pt x="7620" y="2305"/>
                    <a:pt x="7720" y="2012"/>
                    <a:pt x="7720" y="1720"/>
                  </a:cubicBezTo>
                  <a:lnTo>
                    <a:pt x="772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2615650" y="2659200"/>
              <a:ext cx="64350" cy="523825"/>
            </a:xfrm>
            <a:custGeom>
              <a:rect b="b" l="l" r="r" t="t"/>
              <a:pathLst>
                <a:path extrusionOk="0" h="20953" w="2574">
                  <a:moveTo>
                    <a:pt x="1" y="0"/>
                  </a:moveTo>
                  <a:lnTo>
                    <a:pt x="1" y="18914"/>
                  </a:lnTo>
                  <a:cubicBezTo>
                    <a:pt x="14" y="19186"/>
                    <a:pt x="113" y="19456"/>
                    <a:pt x="298" y="19710"/>
                  </a:cubicBezTo>
                  <a:cubicBezTo>
                    <a:pt x="486" y="19971"/>
                    <a:pt x="762" y="20215"/>
                    <a:pt x="1129" y="20427"/>
                  </a:cubicBezTo>
                  <a:cubicBezTo>
                    <a:pt x="1218" y="20478"/>
                    <a:pt x="1310" y="20525"/>
                    <a:pt x="1404" y="20570"/>
                  </a:cubicBezTo>
                  <a:cubicBezTo>
                    <a:pt x="1760" y="20740"/>
                    <a:pt x="2157" y="20868"/>
                    <a:pt x="2573" y="20952"/>
                  </a:cubicBezTo>
                  <a:lnTo>
                    <a:pt x="1875" y="1021"/>
                  </a:lnTo>
                  <a:cubicBezTo>
                    <a:pt x="1875" y="1021"/>
                    <a:pt x="1649" y="1148"/>
                    <a:pt x="1355" y="1148"/>
                  </a:cubicBezTo>
                  <a:cubicBezTo>
                    <a:pt x="1208" y="1148"/>
                    <a:pt x="1043" y="1116"/>
                    <a:pt x="881" y="1020"/>
                  </a:cubicBezTo>
                  <a:cubicBezTo>
                    <a:pt x="230" y="634"/>
                    <a:pt x="5" y="55"/>
                    <a:pt x="1" y="0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2744275" y="2657625"/>
              <a:ext cx="64375" cy="525350"/>
            </a:xfrm>
            <a:custGeom>
              <a:rect b="b" l="l" r="r" t="t"/>
              <a:pathLst>
                <a:path extrusionOk="0" h="21014" w="2575">
                  <a:moveTo>
                    <a:pt x="2575" y="1"/>
                  </a:moveTo>
                  <a:cubicBezTo>
                    <a:pt x="2575" y="75"/>
                    <a:pt x="2347" y="703"/>
                    <a:pt x="1693" y="1083"/>
                  </a:cubicBezTo>
                  <a:cubicBezTo>
                    <a:pt x="1528" y="1179"/>
                    <a:pt x="1363" y="1211"/>
                    <a:pt x="1216" y="1211"/>
                  </a:cubicBezTo>
                  <a:cubicBezTo>
                    <a:pt x="922" y="1211"/>
                    <a:pt x="700" y="1083"/>
                    <a:pt x="700" y="1083"/>
                  </a:cubicBezTo>
                  <a:lnTo>
                    <a:pt x="1" y="21014"/>
                  </a:lnTo>
                  <a:cubicBezTo>
                    <a:pt x="417" y="20929"/>
                    <a:pt x="814" y="20801"/>
                    <a:pt x="1169" y="20633"/>
                  </a:cubicBezTo>
                  <a:cubicBezTo>
                    <a:pt x="1264" y="20587"/>
                    <a:pt x="1356" y="20540"/>
                    <a:pt x="1444" y="20489"/>
                  </a:cubicBezTo>
                  <a:cubicBezTo>
                    <a:pt x="1811" y="20277"/>
                    <a:pt x="2088" y="20033"/>
                    <a:pt x="2277" y="19772"/>
                  </a:cubicBezTo>
                  <a:cubicBezTo>
                    <a:pt x="2475" y="19498"/>
                    <a:pt x="2575" y="19205"/>
                    <a:pt x="2575" y="18913"/>
                  </a:cubicBezTo>
                  <a:lnTo>
                    <a:pt x="2575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2662500" y="2684675"/>
              <a:ext cx="99275" cy="501475"/>
            </a:xfrm>
            <a:custGeom>
              <a:rect b="b" l="l" r="r" t="t"/>
              <a:pathLst>
                <a:path extrusionOk="0" h="20059" w="3971">
                  <a:moveTo>
                    <a:pt x="1" y="1"/>
                  </a:moveTo>
                  <a:lnTo>
                    <a:pt x="1" y="19740"/>
                  </a:lnTo>
                  <a:cubicBezTo>
                    <a:pt x="229" y="19820"/>
                    <a:pt x="463" y="19884"/>
                    <a:pt x="699" y="19932"/>
                  </a:cubicBezTo>
                  <a:cubicBezTo>
                    <a:pt x="1117" y="20016"/>
                    <a:pt x="1542" y="20059"/>
                    <a:pt x="1968" y="20059"/>
                  </a:cubicBezTo>
                  <a:cubicBezTo>
                    <a:pt x="1974" y="20059"/>
                    <a:pt x="1980" y="20059"/>
                    <a:pt x="1986" y="20059"/>
                  </a:cubicBezTo>
                  <a:cubicBezTo>
                    <a:pt x="1992" y="20059"/>
                    <a:pt x="1998" y="20059"/>
                    <a:pt x="2004" y="20059"/>
                  </a:cubicBezTo>
                  <a:cubicBezTo>
                    <a:pt x="2430" y="20059"/>
                    <a:pt x="2854" y="20016"/>
                    <a:pt x="3273" y="19932"/>
                  </a:cubicBezTo>
                  <a:cubicBezTo>
                    <a:pt x="3510" y="19884"/>
                    <a:pt x="3743" y="19820"/>
                    <a:pt x="3971" y="19740"/>
                  </a:cubicBezTo>
                  <a:lnTo>
                    <a:pt x="3971" y="1"/>
                  </a:lnTo>
                  <a:cubicBezTo>
                    <a:pt x="3480" y="856"/>
                    <a:pt x="1983" y="861"/>
                    <a:pt x="1983" y="861"/>
                  </a:cubicBezTo>
                  <a:cubicBezTo>
                    <a:pt x="1983" y="861"/>
                    <a:pt x="1983" y="861"/>
                    <a:pt x="1983" y="861"/>
                  </a:cubicBezTo>
                  <a:cubicBezTo>
                    <a:pt x="1967" y="861"/>
                    <a:pt x="483" y="859"/>
                    <a:pt x="1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2676300" y="2442675"/>
              <a:ext cx="72125" cy="90375"/>
            </a:xfrm>
            <a:custGeom>
              <a:rect b="b" l="l" r="r" t="t"/>
              <a:pathLst>
                <a:path extrusionOk="0" h="3615" w="2885">
                  <a:moveTo>
                    <a:pt x="1438" y="0"/>
                  </a:moveTo>
                  <a:cubicBezTo>
                    <a:pt x="1437" y="0"/>
                    <a:pt x="1436" y="0"/>
                    <a:pt x="1435" y="0"/>
                  </a:cubicBezTo>
                  <a:lnTo>
                    <a:pt x="1434" y="0"/>
                  </a:lnTo>
                  <a:cubicBezTo>
                    <a:pt x="1433" y="0"/>
                    <a:pt x="1432" y="0"/>
                    <a:pt x="1431" y="0"/>
                  </a:cubicBezTo>
                  <a:cubicBezTo>
                    <a:pt x="1271" y="0"/>
                    <a:pt x="1127" y="96"/>
                    <a:pt x="1068" y="245"/>
                  </a:cubicBezTo>
                  <a:lnTo>
                    <a:pt x="128" y="2508"/>
                  </a:lnTo>
                  <a:lnTo>
                    <a:pt x="34" y="2733"/>
                  </a:lnTo>
                  <a:cubicBezTo>
                    <a:pt x="0" y="2964"/>
                    <a:pt x="137" y="3201"/>
                    <a:pt x="442" y="3378"/>
                  </a:cubicBezTo>
                  <a:cubicBezTo>
                    <a:pt x="716" y="3536"/>
                    <a:pt x="1075" y="3615"/>
                    <a:pt x="1434" y="3615"/>
                  </a:cubicBezTo>
                  <a:cubicBezTo>
                    <a:pt x="1713" y="3615"/>
                    <a:pt x="1992" y="3567"/>
                    <a:pt x="2230" y="3472"/>
                  </a:cubicBezTo>
                  <a:cubicBezTo>
                    <a:pt x="2299" y="3445"/>
                    <a:pt x="2364" y="3414"/>
                    <a:pt x="2427" y="3378"/>
                  </a:cubicBezTo>
                  <a:cubicBezTo>
                    <a:pt x="2750" y="3190"/>
                    <a:pt x="2884" y="2935"/>
                    <a:pt x="2825" y="2691"/>
                  </a:cubicBezTo>
                  <a:cubicBezTo>
                    <a:pt x="2825" y="2690"/>
                    <a:pt x="2824" y="2689"/>
                    <a:pt x="2824" y="2687"/>
                  </a:cubicBezTo>
                  <a:lnTo>
                    <a:pt x="2756" y="2530"/>
                  </a:lnTo>
                  <a:lnTo>
                    <a:pt x="1801" y="244"/>
                  </a:lnTo>
                  <a:cubicBezTo>
                    <a:pt x="1741" y="96"/>
                    <a:pt x="1597" y="0"/>
                    <a:pt x="14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2677175" y="2505350"/>
              <a:ext cx="2375" cy="5675"/>
            </a:xfrm>
            <a:custGeom>
              <a:rect b="b" l="l" r="r" t="t"/>
              <a:pathLst>
                <a:path extrusionOk="0" h="227" w="95">
                  <a:moveTo>
                    <a:pt x="94" y="1"/>
                  </a:moveTo>
                  <a:cubicBezTo>
                    <a:pt x="46" y="68"/>
                    <a:pt x="14" y="145"/>
                    <a:pt x="0" y="22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2745200" y="2505925"/>
              <a:ext cx="1700" cy="3975"/>
            </a:xfrm>
            <a:custGeom>
              <a:rect b="b" l="l" r="r" t="t"/>
              <a:pathLst>
                <a:path extrusionOk="0" h="159" w="68">
                  <a:moveTo>
                    <a:pt x="0" y="0"/>
                  </a:moveTo>
                  <a:lnTo>
                    <a:pt x="68" y="159"/>
                  </a:lnTo>
                  <a:cubicBezTo>
                    <a:pt x="53" y="103"/>
                    <a:pt x="32" y="50"/>
                    <a:pt x="0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2712150" y="2442700"/>
              <a:ext cx="36275" cy="86775"/>
            </a:xfrm>
            <a:custGeom>
              <a:rect b="b" l="l" r="r" t="t"/>
              <a:pathLst>
                <a:path extrusionOk="0" h="3471" w="1451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84" y="17"/>
                    <a:pt x="422" y="1594"/>
                    <a:pt x="797" y="3471"/>
                  </a:cubicBezTo>
                  <a:cubicBezTo>
                    <a:pt x="865" y="3445"/>
                    <a:pt x="930" y="3414"/>
                    <a:pt x="993" y="3377"/>
                  </a:cubicBezTo>
                  <a:cubicBezTo>
                    <a:pt x="1316" y="3189"/>
                    <a:pt x="1450" y="2934"/>
                    <a:pt x="1391" y="2691"/>
                  </a:cubicBezTo>
                  <a:cubicBezTo>
                    <a:pt x="1391" y="2690"/>
                    <a:pt x="1390" y="2689"/>
                    <a:pt x="1390" y="2688"/>
                  </a:cubicBezTo>
                  <a:lnTo>
                    <a:pt x="1322" y="2529"/>
                  </a:lnTo>
                  <a:lnTo>
                    <a:pt x="367" y="244"/>
                  </a:lnTo>
                  <a:cubicBezTo>
                    <a:pt x="307" y="97"/>
                    <a:pt x="163" y="0"/>
                    <a:pt x="4" y="0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2615650" y="3132000"/>
              <a:ext cx="46875" cy="175150"/>
            </a:xfrm>
            <a:custGeom>
              <a:rect b="b" l="l" r="r" t="t"/>
              <a:pathLst>
                <a:path extrusionOk="0" h="7006" w="1875">
                  <a:moveTo>
                    <a:pt x="1" y="1"/>
                  </a:moveTo>
                  <a:lnTo>
                    <a:pt x="1" y="5159"/>
                  </a:lnTo>
                  <a:cubicBezTo>
                    <a:pt x="29" y="5708"/>
                    <a:pt x="404" y="6254"/>
                    <a:pt x="1129" y="6672"/>
                  </a:cubicBezTo>
                  <a:cubicBezTo>
                    <a:pt x="1367" y="6806"/>
                    <a:pt x="1617" y="6918"/>
                    <a:pt x="1875" y="7005"/>
                  </a:cubicBezTo>
                  <a:lnTo>
                    <a:pt x="1875" y="1847"/>
                  </a:lnTo>
                  <a:cubicBezTo>
                    <a:pt x="1714" y="1793"/>
                    <a:pt x="1558" y="1729"/>
                    <a:pt x="1404" y="1658"/>
                  </a:cubicBezTo>
                  <a:cubicBezTo>
                    <a:pt x="1310" y="1612"/>
                    <a:pt x="1218" y="1565"/>
                    <a:pt x="1129" y="1514"/>
                  </a:cubicBezTo>
                  <a:cubicBezTo>
                    <a:pt x="762" y="1302"/>
                    <a:pt x="486" y="1058"/>
                    <a:pt x="298" y="797"/>
                  </a:cubicBezTo>
                  <a:cubicBezTo>
                    <a:pt x="113" y="543"/>
                    <a:pt x="14" y="272"/>
                    <a:pt x="1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2614950" y="3260975"/>
              <a:ext cx="162875" cy="174325"/>
            </a:xfrm>
            <a:custGeom>
              <a:rect b="b" l="l" r="r" t="t"/>
              <a:pathLst>
                <a:path extrusionOk="0" h="6973" w="6515">
                  <a:moveTo>
                    <a:pt x="29" y="0"/>
                  </a:moveTo>
                  <a:lnTo>
                    <a:pt x="29" y="4682"/>
                  </a:lnTo>
                  <a:cubicBezTo>
                    <a:pt x="0" y="5273"/>
                    <a:pt x="376" y="5870"/>
                    <a:pt x="1157" y="6322"/>
                  </a:cubicBezTo>
                  <a:cubicBezTo>
                    <a:pt x="1910" y="6756"/>
                    <a:pt x="2895" y="6972"/>
                    <a:pt x="3881" y="6972"/>
                  </a:cubicBezTo>
                  <a:cubicBezTo>
                    <a:pt x="4827" y="6972"/>
                    <a:pt x="5773" y="6773"/>
                    <a:pt x="6515" y="6375"/>
                  </a:cubicBezTo>
                  <a:lnTo>
                    <a:pt x="6515" y="6375"/>
                  </a:lnTo>
                  <a:cubicBezTo>
                    <a:pt x="6192" y="6530"/>
                    <a:pt x="5529" y="6630"/>
                    <a:pt x="4804" y="6630"/>
                  </a:cubicBezTo>
                  <a:cubicBezTo>
                    <a:pt x="3460" y="6630"/>
                    <a:pt x="1903" y="6287"/>
                    <a:pt x="1903" y="5319"/>
                  </a:cubicBezTo>
                  <a:cubicBezTo>
                    <a:pt x="1903" y="4600"/>
                    <a:pt x="1903" y="1850"/>
                    <a:pt x="1903" y="1850"/>
                  </a:cubicBezTo>
                  <a:cubicBezTo>
                    <a:pt x="1645" y="1762"/>
                    <a:pt x="1395" y="1648"/>
                    <a:pt x="1157" y="1513"/>
                  </a:cubicBezTo>
                  <a:cubicBezTo>
                    <a:pt x="432" y="1095"/>
                    <a:pt x="57" y="549"/>
                    <a:pt x="29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5"/>
          <p:cNvSpPr/>
          <p:nvPr/>
        </p:nvSpPr>
        <p:spPr>
          <a:xfrm rot="5400000">
            <a:off x="1432500" y="-81800"/>
            <a:ext cx="4747800" cy="762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18" name="Google Shape;718;p45"/>
          <p:cNvGraphicFramePr/>
          <p:nvPr/>
        </p:nvGraphicFramePr>
        <p:xfrm>
          <a:off x="286074" y="951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{4BAD108F-2631-414D-800E-7D988EFE5A88}</a:tableStyleId>
              </a:tblPr>
              <a:tblGrid>
                <a:gridCol w="1190650"/>
                <a:gridCol w="2758875"/>
                <a:gridCol w="1114300"/>
                <a:gridCol w="3409500"/>
              </a:tblGrid>
              <a:tr h="22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Nội dung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Hoàn thành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Ghi chú</a:t>
                      </a:r>
                      <a:endParaRPr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Cấu trúc</a:t>
                      </a:r>
                      <a:endParaRPr b="1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816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G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iống bản thiết kế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hăng bằng tốt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Tay di chuyển mượt, đồng thời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Khăn ướt được gắn chặt vào tay robot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90%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Dùng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ốc cố định khăn ướt (c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ó rủi ro nếu việc dập lửa diễn ra nhiều lần liên tiếp)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X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ác định và tránh được vật cản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80%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K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hông thể tránh được toàn bộ vật cản</a:t>
                      </a:r>
                      <a:b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</a:b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ở mọi hướng (v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ị trí cảm biến cố định)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4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Chức năng</a:t>
                      </a:r>
                      <a:endParaRPr b="1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X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ác định đúng vật cản là lửa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7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Bìa đỏ được dùng thay lửa; m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àu sắc</a:t>
                      </a:r>
                      <a:b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</a:b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không phải tiêu chí chính xác nhất</a:t>
                      </a:r>
                      <a:b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</a:b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để phân biệt lửa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D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ập lửa thành công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Nunito Light"/>
                          <a:ea typeface="Nunito Light"/>
                          <a:cs typeface="Nunito Light"/>
                          <a:sym typeface="Nunito Light"/>
                        </a:rPr>
                        <a:t>100%</a:t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unito Light"/>
                        <a:ea typeface="Nunito Light"/>
                        <a:cs typeface="Nunito Light"/>
                        <a:sym typeface="Nunito Light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9" name="Google Shape;719;p45"/>
          <p:cNvSpPr txBox="1"/>
          <p:nvPr>
            <p:ph type="title"/>
          </p:nvPr>
        </p:nvSpPr>
        <p:spPr>
          <a:xfrm>
            <a:off x="3521446" y="152396"/>
            <a:ext cx="5056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OPERATE - </a:t>
            </a:r>
            <a:r>
              <a:rPr lang="en-GB"/>
              <a:t>Đánh giá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6"/>
          <p:cNvSpPr/>
          <p:nvPr/>
        </p:nvSpPr>
        <p:spPr>
          <a:xfrm rot="5400000">
            <a:off x="4007850" y="-2307562"/>
            <a:ext cx="721800" cy="8737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6"/>
          <p:cNvSpPr txBox="1"/>
          <p:nvPr/>
        </p:nvSpPr>
        <p:spPr>
          <a:xfrm>
            <a:off x="2179900" y="247450"/>
            <a:ext cx="56079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OPERATE</a:t>
            </a:r>
            <a:r>
              <a:rPr lang="en-GB" sz="40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- Nhược điểm</a:t>
            </a:r>
            <a:endParaRPr/>
          </a:p>
        </p:txBody>
      </p:sp>
      <p:sp>
        <p:nvSpPr>
          <p:cNvPr id="726" name="Google Shape;726;p46"/>
          <p:cNvSpPr txBox="1"/>
          <p:nvPr>
            <p:ph idx="4294967295" type="ctrTitle"/>
          </p:nvPr>
        </p:nvSpPr>
        <p:spPr>
          <a:xfrm flipH="1">
            <a:off x="6113950" y="2691388"/>
            <a:ext cx="2319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Kh</a:t>
            </a:r>
            <a:r>
              <a:rPr lang="en-GB"/>
              <a:t>ả năng dập lửa hạn chế</a:t>
            </a:r>
            <a:endParaRPr/>
          </a:p>
        </p:txBody>
      </p:sp>
      <p:sp>
        <p:nvSpPr>
          <p:cNvPr id="727" name="Google Shape;727;p46"/>
          <p:cNvSpPr txBox="1"/>
          <p:nvPr>
            <p:ph idx="4294967295" type="subTitle"/>
          </p:nvPr>
        </p:nvSpPr>
        <p:spPr>
          <a:xfrm flipH="1">
            <a:off x="5992899" y="355104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Công cụ cứu hỏa còn thô sơ,</a:t>
            </a:r>
            <a:br>
              <a:rPr lang="en-GB" sz="1400">
                <a:latin typeface="Nunito Light"/>
                <a:ea typeface="Nunito Light"/>
                <a:cs typeface="Nunito Light"/>
                <a:sym typeface="Nunito Light"/>
              </a:rPr>
            </a:b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nhiều rủi ro khi dập lửa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28" name="Google Shape;728;p46"/>
          <p:cNvSpPr txBox="1"/>
          <p:nvPr>
            <p:ph idx="4294967295" type="ctrTitle"/>
          </p:nvPr>
        </p:nvSpPr>
        <p:spPr>
          <a:xfrm flipH="1">
            <a:off x="2958550" y="2691388"/>
            <a:ext cx="3306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ơ chế phát hiện</a:t>
            </a:r>
            <a:br>
              <a:rPr lang="en-GB"/>
            </a:br>
            <a:r>
              <a:rPr lang="en-GB"/>
              <a:t>lửa kém</a:t>
            </a:r>
            <a:endParaRPr/>
          </a:p>
        </p:txBody>
      </p:sp>
      <p:sp>
        <p:nvSpPr>
          <p:cNvPr id="729" name="Google Shape;729;p46"/>
          <p:cNvSpPr txBox="1"/>
          <p:nvPr>
            <p:ph idx="4294967295" type="subTitle"/>
          </p:nvPr>
        </p:nvSpPr>
        <p:spPr>
          <a:xfrm flipH="1">
            <a:off x="3190600" y="3557500"/>
            <a:ext cx="28422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Thông tin từ cảm biến màu sắc không đủ để phân biệt lửa;</a:t>
            </a:r>
            <a:br>
              <a:rPr lang="en-GB" sz="1400">
                <a:latin typeface="Nunito Light"/>
                <a:ea typeface="Nunito Light"/>
                <a:cs typeface="Nunito Light"/>
                <a:sym typeface="Nunito Light"/>
              </a:rPr>
            </a:b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yêu cầu cự ly đủ gần</a:t>
            </a:r>
            <a:br>
              <a:rPr lang="en-GB" sz="1400">
                <a:latin typeface="Nunito Light"/>
                <a:ea typeface="Nunito Light"/>
                <a:cs typeface="Nunito Light"/>
                <a:sym typeface="Nunito Light"/>
              </a:rPr>
            </a:b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để xác định màu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30" name="Google Shape;730;p46"/>
          <p:cNvSpPr/>
          <p:nvPr/>
        </p:nvSpPr>
        <p:spPr>
          <a:xfrm>
            <a:off x="1425275" y="1568968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6"/>
          <p:cNvSpPr/>
          <p:nvPr/>
        </p:nvSpPr>
        <p:spPr>
          <a:xfrm>
            <a:off x="4099125" y="1568918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6"/>
          <p:cNvSpPr/>
          <p:nvPr/>
        </p:nvSpPr>
        <p:spPr>
          <a:xfrm>
            <a:off x="6773025" y="1568918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3" name="Google Shape;733;p46"/>
          <p:cNvGrpSpPr/>
          <p:nvPr/>
        </p:nvGrpSpPr>
        <p:grpSpPr>
          <a:xfrm>
            <a:off x="4452034" y="1843190"/>
            <a:ext cx="319327" cy="468028"/>
            <a:chOff x="3373350" y="2589125"/>
            <a:chExt cx="264300" cy="367225"/>
          </a:xfrm>
        </p:grpSpPr>
        <p:sp>
          <p:nvSpPr>
            <p:cNvPr id="734" name="Google Shape;734;p46"/>
            <p:cNvSpPr/>
            <p:nvPr/>
          </p:nvSpPr>
          <p:spPr>
            <a:xfrm>
              <a:off x="3384525" y="2589125"/>
              <a:ext cx="241600" cy="367225"/>
            </a:xfrm>
            <a:custGeom>
              <a:rect b="b" l="l" r="r" t="t"/>
              <a:pathLst>
                <a:path extrusionOk="0" h="14689" w="9664">
                  <a:moveTo>
                    <a:pt x="4823" y="0"/>
                  </a:moveTo>
                  <a:cubicBezTo>
                    <a:pt x="3592" y="0"/>
                    <a:pt x="2362" y="272"/>
                    <a:pt x="1426" y="817"/>
                  </a:cubicBezTo>
                  <a:cubicBezTo>
                    <a:pt x="493" y="1359"/>
                    <a:pt x="28" y="2069"/>
                    <a:pt x="28" y="2780"/>
                  </a:cubicBezTo>
                  <a:lnTo>
                    <a:pt x="28" y="2773"/>
                  </a:lnTo>
                  <a:lnTo>
                    <a:pt x="2" y="11889"/>
                  </a:lnTo>
                  <a:cubicBezTo>
                    <a:pt x="0" y="12606"/>
                    <a:pt x="474" y="13325"/>
                    <a:pt x="1421" y="13872"/>
                  </a:cubicBezTo>
                  <a:cubicBezTo>
                    <a:pt x="2364" y="14417"/>
                    <a:pt x="3597" y="14689"/>
                    <a:pt x="4828" y="14689"/>
                  </a:cubicBezTo>
                  <a:cubicBezTo>
                    <a:pt x="6059" y="14689"/>
                    <a:pt x="7289" y="14417"/>
                    <a:pt x="8225" y="13872"/>
                  </a:cubicBezTo>
                  <a:cubicBezTo>
                    <a:pt x="9155" y="13333"/>
                    <a:pt x="9620" y="12625"/>
                    <a:pt x="9623" y="11916"/>
                  </a:cubicBezTo>
                  <a:lnTo>
                    <a:pt x="9650" y="2800"/>
                  </a:lnTo>
                  <a:cubicBezTo>
                    <a:pt x="9650" y="2809"/>
                    <a:pt x="9650" y="2819"/>
                    <a:pt x="9650" y="2828"/>
                  </a:cubicBezTo>
                  <a:cubicBezTo>
                    <a:pt x="9663" y="2101"/>
                    <a:pt x="9190" y="1372"/>
                    <a:pt x="8230" y="817"/>
                  </a:cubicBezTo>
                  <a:cubicBezTo>
                    <a:pt x="7288" y="272"/>
                    <a:pt x="6055" y="0"/>
                    <a:pt x="4823" y="0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3384525" y="2658425"/>
              <a:ext cx="241250" cy="297925"/>
            </a:xfrm>
            <a:custGeom>
              <a:rect b="b" l="l" r="r" t="t"/>
              <a:pathLst>
                <a:path extrusionOk="0" h="11917" w="9650">
                  <a:moveTo>
                    <a:pt x="28" y="1"/>
                  </a:moveTo>
                  <a:cubicBezTo>
                    <a:pt x="28" y="2"/>
                    <a:pt x="28" y="4"/>
                    <a:pt x="28" y="5"/>
                  </a:cubicBezTo>
                  <a:lnTo>
                    <a:pt x="28" y="5"/>
                  </a:lnTo>
                  <a:lnTo>
                    <a:pt x="28" y="1"/>
                  </a:lnTo>
                  <a:close/>
                  <a:moveTo>
                    <a:pt x="9650" y="28"/>
                  </a:moveTo>
                  <a:lnTo>
                    <a:pt x="9650" y="30"/>
                  </a:lnTo>
                  <a:lnTo>
                    <a:pt x="9650" y="30"/>
                  </a:lnTo>
                  <a:cubicBezTo>
                    <a:pt x="9650" y="30"/>
                    <a:pt x="9650" y="29"/>
                    <a:pt x="9650" y="28"/>
                  </a:cubicBezTo>
                  <a:close/>
                  <a:moveTo>
                    <a:pt x="28" y="5"/>
                  </a:moveTo>
                  <a:lnTo>
                    <a:pt x="2" y="9117"/>
                  </a:lnTo>
                  <a:cubicBezTo>
                    <a:pt x="0" y="9833"/>
                    <a:pt x="475" y="10553"/>
                    <a:pt x="1423" y="11100"/>
                  </a:cubicBezTo>
                  <a:cubicBezTo>
                    <a:pt x="2365" y="11645"/>
                    <a:pt x="3598" y="11917"/>
                    <a:pt x="4829" y="11917"/>
                  </a:cubicBezTo>
                  <a:cubicBezTo>
                    <a:pt x="6060" y="11917"/>
                    <a:pt x="7289" y="11645"/>
                    <a:pt x="8225" y="11100"/>
                  </a:cubicBezTo>
                  <a:cubicBezTo>
                    <a:pt x="9156" y="10559"/>
                    <a:pt x="9622" y="9853"/>
                    <a:pt x="9623" y="9144"/>
                  </a:cubicBezTo>
                  <a:lnTo>
                    <a:pt x="9650" y="31"/>
                  </a:lnTo>
                  <a:lnTo>
                    <a:pt x="9650" y="31"/>
                  </a:lnTo>
                  <a:cubicBezTo>
                    <a:pt x="9647" y="738"/>
                    <a:pt x="9182" y="1445"/>
                    <a:pt x="8252" y="1985"/>
                  </a:cubicBezTo>
                  <a:cubicBezTo>
                    <a:pt x="7315" y="2529"/>
                    <a:pt x="6085" y="2801"/>
                    <a:pt x="4854" y="2801"/>
                  </a:cubicBezTo>
                  <a:cubicBezTo>
                    <a:pt x="3623" y="2801"/>
                    <a:pt x="2390" y="2529"/>
                    <a:pt x="1448" y="1985"/>
                  </a:cubicBezTo>
                  <a:cubicBezTo>
                    <a:pt x="502" y="1438"/>
                    <a:pt x="27" y="721"/>
                    <a:pt x="28" y="5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3385175" y="2658425"/>
              <a:ext cx="240600" cy="76025"/>
            </a:xfrm>
            <a:custGeom>
              <a:rect b="b" l="l" r="r" t="t"/>
              <a:pathLst>
                <a:path extrusionOk="0" h="3041" w="9624">
                  <a:moveTo>
                    <a:pt x="2" y="1"/>
                  </a:moveTo>
                  <a:lnTo>
                    <a:pt x="2" y="1"/>
                  </a:lnTo>
                  <a:cubicBezTo>
                    <a:pt x="2" y="5"/>
                    <a:pt x="2" y="10"/>
                    <a:pt x="2" y="14"/>
                  </a:cubicBezTo>
                  <a:lnTo>
                    <a:pt x="2" y="14"/>
                  </a:lnTo>
                  <a:lnTo>
                    <a:pt x="2" y="1"/>
                  </a:lnTo>
                  <a:close/>
                  <a:moveTo>
                    <a:pt x="2" y="14"/>
                  </a:moveTo>
                  <a:lnTo>
                    <a:pt x="2" y="240"/>
                  </a:lnTo>
                  <a:cubicBezTo>
                    <a:pt x="0" y="959"/>
                    <a:pt x="474" y="1678"/>
                    <a:pt x="1423" y="2225"/>
                  </a:cubicBezTo>
                  <a:cubicBezTo>
                    <a:pt x="2366" y="2769"/>
                    <a:pt x="3598" y="3041"/>
                    <a:pt x="4829" y="3041"/>
                  </a:cubicBezTo>
                  <a:cubicBezTo>
                    <a:pt x="6060" y="3041"/>
                    <a:pt x="7289" y="2769"/>
                    <a:pt x="8226" y="2225"/>
                  </a:cubicBezTo>
                  <a:cubicBezTo>
                    <a:pt x="9141" y="1694"/>
                    <a:pt x="9607" y="999"/>
                    <a:pt x="9624" y="302"/>
                  </a:cubicBezTo>
                  <a:lnTo>
                    <a:pt x="9624" y="28"/>
                  </a:lnTo>
                  <a:cubicBezTo>
                    <a:pt x="9621" y="736"/>
                    <a:pt x="9155" y="1445"/>
                    <a:pt x="8226" y="1985"/>
                  </a:cubicBezTo>
                  <a:cubicBezTo>
                    <a:pt x="7289" y="2529"/>
                    <a:pt x="6059" y="2801"/>
                    <a:pt x="4828" y="2801"/>
                  </a:cubicBezTo>
                  <a:cubicBezTo>
                    <a:pt x="3597" y="2801"/>
                    <a:pt x="2364" y="2529"/>
                    <a:pt x="1422" y="1985"/>
                  </a:cubicBezTo>
                  <a:cubicBezTo>
                    <a:pt x="480" y="1441"/>
                    <a:pt x="5" y="729"/>
                    <a:pt x="2" y="14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3384725" y="2681100"/>
              <a:ext cx="240925" cy="256375"/>
            </a:xfrm>
            <a:custGeom>
              <a:rect b="b" l="l" r="r" t="t"/>
              <a:pathLst>
                <a:path extrusionOk="0" h="10255" w="9637">
                  <a:moveTo>
                    <a:pt x="20" y="0"/>
                  </a:moveTo>
                  <a:lnTo>
                    <a:pt x="0" y="7431"/>
                  </a:lnTo>
                  <a:cubicBezTo>
                    <a:pt x="51" y="8107"/>
                    <a:pt x="522" y="8923"/>
                    <a:pt x="1415" y="9439"/>
                  </a:cubicBezTo>
                  <a:cubicBezTo>
                    <a:pt x="2357" y="9983"/>
                    <a:pt x="3590" y="10254"/>
                    <a:pt x="4821" y="10254"/>
                  </a:cubicBezTo>
                  <a:cubicBezTo>
                    <a:pt x="6052" y="10254"/>
                    <a:pt x="7281" y="9983"/>
                    <a:pt x="8217" y="9439"/>
                  </a:cubicBezTo>
                  <a:cubicBezTo>
                    <a:pt x="9148" y="8898"/>
                    <a:pt x="9614" y="8041"/>
                    <a:pt x="9615" y="7331"/>
                  </a:cubicBezTo>
                  <a:lnTo>
                    <a:pt x="9637" y="155"/>
                  </a:lnTo>
                  <a:lnTo>
                    <a:pt x="9637" y="155"/>
                  </a:lnTo>
                  <a:cubicBezTo>
                    <a:pt x="9582" y="820"/>
                    <a:pt x="9118" y="1326"/>
                    <a:pt x="8244" y="1834"/>
                  </a:cubicBezTo>
                  <a:cubicBezTo>
                    <a:pt x="7307" y="2378"/>
                    <a:pt x="6078" y="2650"/>
                    <a:pt x="4847" y="2650"/>
                  </a:cubicBezTo>
                  <a:cubicBezTo>
                    <a:pt x="3616" y="2650"/>
                    <a:pt x="2384" y="2378"/>
                    <a:pt x="1441" y="1834"/>
                  </a:cubicBezTo>
                  <a:cubicBezTo>
                    <a:pt x="492" y="1286"/>
                    <a:pt x="18" y="717"/>
                    <a:pt x="20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3373350" y="2589125"/>
              <a:ext cx="264300" cy="139350"/>
            </a:xfrm>
            <a:custGeom>
              <a:rect b="b" l="l" r="r" t="t"/>
              <a:pathLst>
                <a:path extrusionOk="0" h="5574" w="10572">
                  <a:moveTo>
                    <a:pt x="5270" y="0"/>
                  </a:moveTo>
                  <a:cubicBezTo>
                    <a:pt x="4039" y="0"/>
                    <a:pt x="2809" y="272"/>
                    <a:pt x="1873" y="817"/>
                  </a:cubicBezTo>
                  <a:cubicBezTo>
                    <a:pt x="0" y="1905"/>
                    <a:pt x="11" y="3668"/>
                    <a:pt x="1896" y="4757"/>
                  </a:cubicBezTo>
                  <a:cubicBezTo>
                    <a:pt x="2839" y="5301"/>
                    <a:pt x="4071" y="5573"/>
                    <a:pt x="5302" y="5573"/>
                  </a:cubicBezTo>
                  <a:cubicBezTo>
                    <a:pt x="6533" y="5573"/>
                    <a:pt x="7762" y="5301"/>
                    <a:pt x="8699" y="4757"/>
                  </a:cubicBezTo>
                  <a:cubicBezTo>
                    <a:pt x="10571" y="3668"/>
                    <a:pt x="10562" y="1905"/>
                    <a:pt x="8677" y="817"/>
                  </a:cubicBezTo>
                  <a:cubicBezTo>
                    <a:pt x="7735" y="272"/>
                    <a:pt x="6502" y="0"/>
                    <a:pt x="5270" y="0"/>
                  </a:cubicBezTo>
                  <a:close/>
                </a:path>
              </a:pathLst>
            </a:custGeom>
            <a:solidFill>
              <a:srgbClr val="B7C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3382975" y="2594175"/>
              <a:ext cx="245025" cy="129225"/>
            </a:xfrm>
            <a:custGeom>
              <a:rect b="b" l="l" r="r" t="t"/>
              <a:pathLst>
                <a:path extrusionOk="0" h="5169" w="9801">
                  <a:moveTo>
                    <a:pt x="4886" y="1"/>
                  </a:moveTo>
                  <a:cubicBezTo>
                    <a:pt x="3745" y="1"/>
                    <a:pt x="2605" y="253"/>
                    <a:pt x="1737" y="758"/>
                  </a:cubicBezTo>
                  <a:cubicBezTo>
                    <a:pt x="1" y="1767"/>
                    <a:pt x="10" y="3403"/>
                    <a:pt x="1758" y="4411"/>
                  </a:cubicBezTo>
                  <a:cubicBezTo>
                    <a:pt x="2632" y="4916"/>
                    <a:pt x="3774" y="5168"/>
                    <a:pt x="4916" y="5168"/>
                  </a:cubicBezTo>
                  <a:cubicBezTo>
                    <a:pt x="6057" y="5168"/>
                    <a:pt x="7197" y="4916"/>
                    <a:pt x="8065" y="4411"/>
                  </a:cubicBezTo>
                  <a:cubicBezTo>
                    <a:pt x="9801" y="3403"/>
                    <a:pt x="9791" y="1767"/>
                    <a:pt x="8045" y="758"/>
                  </a:cubicBezTo>
                  <a:cubicBezTo>
                    <a:pt x="7171" y="253"/>
                    <a:pt x="6028" y="1"/>
                    <a:pt x="4886" y="1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3398350" y="2602300"/>
              <a:ext cx="214300" cy="113000"/>
            </a:xfrm>
            <a:custGeom>
              <a:rect b="b" l="l" r="r" t="t"/>
              <a:pathLst>
                <a:path extrusionOk="0" h="4520" w="8572">
                  <a:moveTo>
                    <a:pt x="4273" y="0"/>
                  </a:moveTo>
                  <a:cubicBezTo>
                    <a:pt x="3275" y="0"/>
                    <a:pt x="2278" y="221"/>
                    <a:pt x="1518" y="662"/>
                  </a:cubicBezTo>
                  <a:cubicBezTo>
                    <a:pt x="0" y="1545"/>
                    <a:pt x="8" y="2975"/>
                    <a:pt x="1537" y="3857"/>
                  </a:cubicBezTo>
                  <a:cubicBezTo>
                    <a:pt x="2301" y="4299"/>
                    <a:pt x="3301" y="4520"/>
                    <a:pt x="4299" y="4520"/>
                  </a:cubicBezTo>
                  <a:cubicBezTo>
                    <a:pt x="5297" y="4520"/>
                    <a:pt x="6294" y="4299"/>
                    <a:pt x="7053" y="3857"/>
                  </a:cubicBezTo>
                  <a:cubicBezTo>
                    <a:pt x="8571" y="2975"/>
                    <a:pt x="8564" y="1545"/>
                    <a:pt x="7035" y="662"/>
                  </a:cubicBezTo>
                  <a:cubicBezTo>
                    <a:pt x="6271" y="221"/>
                    <a:pt x="5271" y="0"/>
                    <a:pt x="4273" y="0"/>
                  </a:cubicBezTo>
                  <a:close/>
                </a:path>
              </a:pathLst>
            </a:custGeom>
            <a:solidFill>
              <a:srgbClr val="B7C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3432750" y="2618200"/>
              <a:ext cx="145525" cy="76725"/>
            </a:xfrm>
            <a:custGeom>
              <a:rect b="b" l="l" r="r" t="t"/>
              <a:pathLst>
                <a:path extrusionOk="0" h="3069" w="5821">
                  <a:moveTo>
                    <a:pt x="2902" y="0"/>
                  </a:moveTo>
                  <a:cubicBezTo>
                    <a:pt x="2224" y="0"/>
                    <a:pt x="1547" y="150"/>
                    <a:pt x="1032" y="450"/>
                  </a:cubicBezTo>
                  <a:cubicBezTo>
                    <a:pt x="1" y="1049"/>
                    <a:pt x="7" y="2020"/>
                    <a:pt x="1044" y="2619"/>
                  </a:cubicBezTo>
                  <a:cubicBezTo>
                    <a:pt x="1563" y="2919"/>
                    <a:pt x="2242" y="3069"/>
                    <a:pt x="2920" y="3069"/>
                  </a:cubicBezTo>
                  <a:cubicBezTo>
                    <a:pt x="3598" y="3069"/>
                    <a:pt x="4274" y="2919"/>
                    <a:pt x="4789" y="2619"/>
                  </a:cubicBezTo>
                  <a:cubicBezTo>
                    <a:pt x="5820" y="2020"/>
                    <a:pt x="5814" y="1049"/>
                    <a:pt x="4777" y="450"/>
                  </a:cubicBezTo>
                  <a:cubicBezTo>
                    <a:pt x="4258" y="150"/>
                    <a:pt x="3579" y="0"/>
                    <a:pt x="2902" y="0"/>
                  </a:cubicBezTo>
                  <a:close/>
                </a:path>
              </a:pathLst>
            </a:custGeom>
            <a:solidFill>
              <a:srgbClr val="E31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2" name="Google Shape;742;p46"/>
          <p:cNvGrpSpPr/>
          <p:nvPr/>
        </p:nvGrpSpPr>
        <p:grpSpPr>
          <a:xfrm>
            <a:off x="7152340" y="1845676"/>
            <a:ext cx="242516" cy="463066"/>
            <a:chOff x="4652000" y="2579925"/>
            <a:chExt cx="170750" cy="367250"/>
          </a:xfrm>
        </p:grpSpPr>
        <p:sp>
          <p:nvSpPr>
            <p:cNvPr id="743" name="Google Shape;743;p46"/>
            <p:cNvSpPr/>
            <p:nvPr/>
          </p:nvSpPr>
          <p:spPr>
            <a:xfrm>
              <a:off x="4659450" y="2635400"/>
              <a:ext cx="155850" cy="311775"/>
            </a:xfrm>
            <a:custGeom>
              <a:rect b="b" l="l" r="r" t="t"/>
              <a:pathLst>
                <a:path extrusionOk="0" h="12471" w="6234">
                  <a:moveTo>
                    <a:pt x="3107" y="0"/>
                  </a:moveTo>
                  <a:cubicBezTo>
                    <a:pt x="2312" y="0"/>
                    <a:pt x="1517" y="176"/>
                    <a:pt x="912" y="527"/>
                  </a:cubicBezTo>
                  <a:cubicBezTo>
                    <a:pt x="310" y="877"/>
                    <a:pt x="10" y="1336"/>
                    <a:pt x="10" y="1796"/>
                  </a:cubicBezTo>
                  <a:lnTo>
                    <a:pt x="10" y="1791"/>
                  </a:lnTo>
                  <a:lnTo>
                    <a:pt x="1" y="10661"/>
                  </a:lnTo>
                  <a:cubicBezTo>
                    <a:pt x="1" y="11124"/>
                    <a:pt x="307" y="11589"/>
                    <a:pt x="920" y="11943"/>
                  </a:cubicBezTo>
                  <a:cubicBezTo>
                    <a:pt x="1528" y="12294"/>
                    <a:pt x="2324" y="12470"/>
                    <a:pt x="3120" y="12470"/>
                  </a:cubicBezTo>
                  <a:cubicBezTo>
                    <a:pt x="3915" y="12470"/>
                    <a:pt x="4710" y="12294"/>
                    <a:pt x="5315" y="11943"/>
                  </a:cubicBezTo>
                  <a:cubicBezTo>
                    <a:pt x="5916" y="11594"/>
                    <a:pt x="6217" y="11136"/>
                    <a:pt x="6217" y="10678"/>
                  </a:cubicBezTo>
                  <a:lnTo>
                    <a:pt x="6224" y="1810"/>
                  </a:lnTo>
                  <a:lnTo>
                    <a:pt x="6224" y="1826"/>
                  </a:lnTo>
                  <a:cubicBezTo>
                    <a:pt x="6234" y="1356"/>
                    <a:pt x="5928" y="886"/>
                    <a:pt x="5307" y="527"/>
                  </a:cubicBezTo>
                  <a:cubicBezTo>
                    <a:pt x="4699" y="176"/>
                    <a:pt x="3903" y="0"/>
                    <a:pt x="3107" y="0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4659450" y="2680175"/>
              <a:ext cx="155625" cy="267000"/>
            </a:xfrm>
            <a:custGeom>
              <a:rect b="b" l="l" r="r" t="t"/>
              <a:pathLst>
                <a:path extrusionOk="0" h="10680" w="6225">
                  <a:moveTo>
                    <a:pt x="10" y="0"/>
                  </a:moveTo>
                  <a:lnTo>
                    <a:pt x="10" y="0"/>
                  </a:lnTo>
                  <a:cubicBezTo>
                    <a:pt x="10" y="2"/>
                    <a:pt x="10" y="3"/>
                    <a:pt x="10" y="5"/>
                  </a:cubicBezTo>
                  <a:lnTo>
                    <a:pt x="10" y="5"/>
                  </a:lnTo>
                  <a:lnTo>
                    <a:pt x="10" y="0"/>
                  </a:lnTo>
                  <a:close/>
                  <a:moveTo>
                    <a:pt x="10" y="5"/>
                  </a:moveTo>
                  <a:lnTo>
                    <a:pt x="1" y="8870"/>
                  </a:lnTo>
                  <a:cubicBezTo>
                    <a:pt x="1" y="9334"/>
                    <a:pt x="307" y="9798"/>
                    <a:pt x="920" y="10152"/>
                  </a:cubicBezTo>
                  <a:cubicBezTo>
                    <a:pt x="1528" y="10503"/>
                    <a:pt x="2324" y="10679"/>
                    <a:pt x="3119" y="10679"/>
                  </a:cubicBezTo>
                  <a:cubicBezTo>
                    <a:pt x="3915" y="10679"/>
                    <a:pt x="4709" y="10503"/>
                    <a:pt x="5313" y="10152"/>
                  </a:cubicBezTo>
                  <a:cubicBezTo>
                    <a:pt x="5914" y="9803"/>
                    <a:pt x="6215" y="9345"/>
                    <a:pt x="6217" y="8887"/>
                  </a:cubicBezTo>
                  <a:lnTo>
                    <a:pt x="6224" y="19"/>
                  </a:lnTo>
                  <a:lnTo>
                    <a:pt x="6224" y="19"/>
                  </a:lnTo>
                  <a:cubicBezTo>
                    <a:pt x="6223" y="476"/>
                    <a:pt x="5923" y="933"/>
                    <a:pt x="5323" y="1283"/>
                  </a:cubicBezTo>
                  <a:cubicBezTo>
                    <a:pt x="4717" y="1634"/>
                    <a:pt x="3923" y="1809"/>
                    <a:pt x="3127" y="1809"/>
                  </a:cubicBezTo>
                  <a:cubicBezTo>
                    <a:pt x="2332" y="1809"/>
                    <a:pt x="1536" y="1634"/>
                    <a:pt x="927" y="1283"/>
                  </a:cubicBezTo>
                  <a:cubicBezTo>
                    <a:pt x="316" y="929"/>
                    <a:pt x="11" y="467"/>
                    <a:pt x="10" y="5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4659450" y="2716950"/>
              <a:ext cx="155625" cy="193450"/>
            </a:xfrm>
            <a:custGeom>
              <a:rect b="b" l="l" r="r" t="t"/>
              <a:pathLst>
                <a:path extrusionOk="0" h="7738" w="6225">
                  <a:moveTo>
                    <a:pt x="10" y="1"/>
                  </a:moveTo>
                  <a:cubicBezTo>
                    <a:pt x="10" y="2"/>
                    <a:pt x="10" y="3"/>
                    <a:pt x="10" y="4"/>
                  </a:cubicBezTo>
                  <a:lnTo>
                    <a:pt x="10" y="4"/>
                  </a:lnTo>
                  <a:lnTo>
                    <a:pt x="10" y="1"/>
                  </a:lnTo>
                  <a:close/>
                  <a:moveTo>
                    <a:pt x="10" y="4"/>
                  </a:moveTo>
                  <a:lnTo>
                    <a:pt x="1" y="5667"/>
                  </a:lnTo>
                  <a:cubicBezTo>
                    <a:pt x="1" y="6129"/>
                    <a:pt x="307" y="6856"/>
                    <a:pt x="920" y="7210"/>
                  </a:cubicBezTo>
                  <a:cubicBezTo>
                    <a:pt x="1528" y="7562"/>
                    <a:pt x="2324" y="7737"/>
                    <a:pt x="3119" y="7737"/>
                  </a:cubicBezTo>
                  <a:cubicBezTo>
                    <a:pt x="3915" y="7737"/>
                    <a:pt x="4709" y="7562"/>
                    <a:pt x="5313" y="7210"/>
                  </a:cubicBezTo>
                  <a:cubicBezTo>
                    <a:pt x="5914" y="6860"/>
                    <a:pt x="6215" y="6141"/>
                    <a:pt x="6217" y="5683"/>
                  </a:cubicBezTo>
                  <a:lnTo>
                    <a:pt x="6224" y="19"/>
                  </a:lnTo>
                  <a:lnTo>
                    <a:pt x="6224" y="19"/>
                  </a:lnTo>
                  <a:cubicBezTo>
                    <a:pt x="6223" y="476"/>
                    <a:pt x="5923" y="817"/>
                    <a:pt x="5323" y="1167"/>
                  </a:cubicBezTo>
                  <a:cubicBezTo>
                    <a:pt x="4717" y="1518"/>
                    <a:pt x="3923" y="1693"/>
                    <a:pt x="3127" y="1693"/>
                  </a:cubicBezTo>
                  <a:cubicBezTo>
                    <a:pt x="2332" y="1693"/>
                    <a:pt x="1536" y="1518"/>
                    <a:pt x="927" y="1167"/>
                  </a:cubicBezTo>
                  <a:cubicBezTo>
                    <a:pt x="316" y="813"/>
                    <a:pt x="10" y="467"/>
                    <a:pt x="10" y="4"/>
                  </a:cubicBezTo>
                  <a:close/>
                </a:path>
              </a:pathLst>
            </a:custGeom>
            <a:solidFill>
              <a:srgbClr val="3D3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6"/>
            <p:cNvSpPr/>
            <p:nvPr/>
          </p:nvSpPr>
          <p:spPr>
            <a:xfrm>
              <a:off x="4652000" y="2635400"/>
              <a:ext cx="170750" cy="90025"/>
            </a:xfrm>
            <a:custGeom>
              <a:rect b="b" l="l" r="r" t="t"/>
              <a:pathLst>
                <a:path extrusionOk="0" h="3601" w="6830">
                  <a:moveTo>
                    <a:pt x="3405" y="0"/>
                  </a:moveTo>
                  <a:cubicBezTo>
                    <a:pt x="2610" y="0"/>
                    <a:pt x="1815" y="176"/>
                    <a:pt x="1210" y="527"/>
                  </a:cubicBezTo>
                  <a:cubicBezTo>
                    <a:pt x="1" y="1230"/>
                    <a:pt x="7" y="2370"/>
                    <a:pt x="1225" y="3074"/>
                  </a:cubicBezTo>
                  <a:cubicBezTo>
                    <a:pt x="1834" y="3425"/>
                    <a:pt x="2630" y="3600"/>
                    <a:pt x="3425" y="3600"/>
                  </a:cubicBezTo>
                  <a:cubicBezTo>
                    <a:pt x="4221" y="3600"/>
                    <a:pt x="5015" y="3425"/>
                    <a:pt x="5621" y="3074"/>
                  </a:cubicBezTo>
                  <a:cubicBezTo>
                    <a:pt x="6830" y="2370"/>
                    <a:pt x="6823" y="1230"/>
                    <a:pt x="5605" y="527"/>
                  </a:cubicBezTo>
                  <a:cubicBezTo>
                    <a:pt x="4997" y="176"/>
                    <a:pt x="4201" y="0"/>
                    <a:pt x="3405" y="0"/>
                  </a:cubicBezTo>
                  <a:close/>
                </a:path>
              </a:pathLst>
            </a:custGeom>
            <a:solidFill>
              <a:srgbClr val="A3B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4673625" y="2615725"/>
              <a:ext cx="127275" cy="99300"/>
            </a:xfrm>
            <a:custGeom>
              <a:rect b="b" l="l" r="r" t="t"/>
              <a:pathLst>
                <a:path extrusionOk="0" h="3972" w="5091">
                  <a:moveTo>
                    <a:pt x="2549" y="1"/>
                  </a:moveTo>
                  <a:cubicBezTo>
                    <a:pt x="2080" y="1"/>
                    <a:pt x="1611" y="103"/>
                    <a:pt x="1251" y="308"/>
                  </a:cubicBezTo>
                  <a:cubicBezTo>
                    <a:pt x="1247" y="311"/>
                    <a:pt x="1241" y="312"/>
                    <a:pt x="1236" y="315"/>
                  </a:cubicBezTo>
                  <a:cubicBezTo>
                    <a:pt x="1187" y="344"/>
                    <a:pt x="1141" y="375"/>
                    <a:pt x="1095" y="407"/>
                  </a:cubicBezTo>
                  <a:cubicBezTo>
                    <a:pt x="416" y="877"/>
                    <a:pt x="9" y="1649"/>
                    <a:pt x="1" y="2474"/>
                  </a:cubicBezTo>
                  <a:lnTo>
                    <a:pt x="1" y="2511"/>
                  </a:lnTo>
                  <a:cubicBezTo>
                    <a:pt x="9" y="2884"/>
                    <a:pt x="259" y="3256"/>
                    <a:pt x="752" y="3540"/>
                  </a:cubicBezTo>
                  <a:cubicBezTo>
                    <a:pt x="1251" y="3828"/>
                    <a:pt x="1903" y="3972"/>
                    <a:pt x="2554" y="3972"/>
                  </a:cubicBezTo>
                  <a:cubicBezTo>
                    <a:pt x="3205" y="3972"/>
                    <a:pt x="3855" y="3828"/>
                    <a:pt x="4350" y="3540"/>
                  </a:cubicBezTo>
                  <a:cubicBezTo>
                    <a:pt x="4835" y="3259"/>
                    <a:pt x="5081" y="2892"/>
                    <a:pt x="5090" y="2523"/>
                  </a:cubicBezTo>
                  <a:lnTo>
                    <a:pt x="5090" y="2486"/>
                  </a:lnTo>
                  <a:cubicBezTo>
                    <a:pt x="5087" y="1704"/>
                    <a:pt x="4725" y="968"/>
                    <a:pt x="4109" y="490"/>
                  </a:cubicBezTo>
                  <a:cubicBezTo>
                    <a:pt x="4032" y="424"/>
                    <a:pt x="3951" y="366"/>
                    <a:pt x="3863" y="315"/>
                  </a:cubicBezTo>
                  <a:cubicBezTo>
                    <a:pt x="3821" y="291"/>
                    <a:pt x="3777" y="269"/>
                    <a:pt x="3732" y="248"/>
                  </a:cubicBezTo>
                  <a:cubicBezTo>
                    <a:pt x="3389" y="83"/>
                    <a:pt x="2969" y="1"/>
                    <a:pt x="2549" y="1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6"/>
            <p:cNvSpPr/>
            <p:nvPr/>
          </p:nvSpPr>
          <p:spPr>
            <a:xfrm>
              <a:off x="4673625" y="2625900"/>
              <a:ext cx="127275" cy="89175"/>
            </a:xfrm>
            <a:custGeom>
              <a:rect b="b" l="l" r="r" t="t"/>
              <a:pathLst>
                <a:path extrusionOk="0" h="3567" w="5091">
                  <a:moveTo>
                    <a:pt x="1095" y="0"/>
                  </a:moveTo>
                  <a:cubicBezTo>
                    <a:pt x="416" y="470"/>
                    <a:pt x="9" y="1242"/>
                    <a:pt x="1" y="2067"/>
                  </a:cubicBezTo>
                  <a:lnTo>
                    <a:pt x="1" y="2104"/>
                  </a:lnTo>
                  <a:cubicBezTo>
                    <a:pt x="9" y="2477"/>
                    <a:pt x="259" y="2849"/>
                    <a:pt x="752" y="3134"/>
                  </a:cubicBezTo>
                  <a:cubicBezTo>
                    <a:pt x="1251" y="3422"/>
                    <a:pt x="1902" y="3566"/>
                    <a:pt x="2553" y="3566"/>
                  </a:cubicBezTo>
                  <a:cubicBezTo>
                    <a:pt x="3204" y="3566"/>
                    <a:pt x="3855" y="3422"/>
                    <a:pt x="4350" y="3134"/>
                  </a:cubicBezTo>
                  <a:cubicBezTo>
                    <a:pt x="4835" y="2852"/>
                    <a:pt x="5081" y="2485"/>
                    <a:pt x="5090" y="2116"/>
                  </a:cubicBezTo>
                  <a:lnTo>
                    <a:pt x="5090" y="2079"/>
                  </a:lnTo>
                  <a:cubicBezTo>
                    <a:pt x="5087" y="1297"/>
                    <a:pt x="4725" y="561"/>
                    <a:pt x="4109" y="83"/>
                  </a:cubicBezTo>
                  <a:lnTo>
                    <a:pt x="4109" y="83"/>
                  </a:lnTo>
                  <a:cubicBezTo>
                    <a:pt x="4579" y="500"/>
                    <a:pt x="4502" y="1063"/>
                    <a:pt x="3872" y="1431"/>
                  </a:cubicBezTo>
                  <a:cubicBezTo>
                    <a:pt x="3510" y="1640"/>
                    <a:pt x="3035" y="1745"/>
                    <a:pt x="2560" y="1745"/>
                  </a:cubicBezTo>
                  <a:cubicBezTo>
                    <a:pt x="2084" y="1745"/>
                    <a:pt x="1609" y="1640"/>
                    <a:pt x="1245" y="1431"/>
                  </a:cubicBezTo>
                  <a:cubicBezTo>
                    <a:pt x="568" y="1039"/>
                    <a:pt x="517" y="423"/>
                    <a:pt x="1095" y="0"/>
                  </a:cubicBezTo>
                  <a:close/>
                </a:path>
              </a:pathLst>
            </a:custGeom>
            <a:solidFill>
              <a:srgbClr val="B1C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4701025" y="2623400"/>
              <a:ext cx="3900" cy="2525"/>
            </a:xfrm>
            <a:custGeom>
              <a:rect b="b" l="l" r="r" t="t"/>
              <a:pathLst>
                <a:path extrusionOk="0" h="101" w="156">
                  <a:moveTo>
                    <a:pt x="155" y="1"/>
                  </a:moveTo>
                  <a:lnTo>
                    <a:pt x="155" y="1"/>
                  </a:lnTo>
                  <a:cubicBezTo>
                    <a:pt x="154" y="1"/>
                    <a:pt x="153" y="2"/>
                    <a:pt x="151" y="3"/>
                  </a:cubicBezTo>
                  <a:lnTo>
                    <a:pt x="151" y="3"/>
                  </a:lnTo>
                  <a:cubicBezTo>
                    <a:pt x="153" y="2"/>
                    <a:pt x="154" y="1"/>
                    <a:pt x="155" y="1"/>
                  </a:cubicBezTo>
                  <a:close/>
                  <a:moveTo>
                    <a:pt x="151" y="3"/>
                  </a:moveTo>
                  <a:lnTo>
                    <a:pt x="151" y="3"/>
                  </a:lnTo>
                  <a:cubicBezTo>
                    <a:pt x="148" y="5"/>
                    <a:pt x="145" y="6"/>
                    <a:pt x="142" y="8"/>
                  </a:cubicBezTo>
                  <a:cubicBezTo>
                    <a:pt x="92" y="37"/>
                    <a:pt x="45" y="68"/>
                    <a:pt x="0" y="100"/>
                  </a:cubicBezTo>
                  <a:cubicBezTo>
                    <a:pt x="50" y="66"/>
                    <a:pt x="100" y="33"/>
                    <a:pt x="151" y="3"/>
                  </a:cubicBezTo>
                  <a:close/>
                </a:path>
              </a:pathLst>
            </a:custGeom>
            <a:solidFill>
              <a:srgbClr val="B7C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4766925" y="2621900"/>
              <a:ext cx="9425" cy="6100"/>
            </a:xfrm>
            <a:custGeom>
              <a:rect b="b" l="l" r="r" t="t"/>
              <a:pathLst>
                <a:path extrusionOk="0" h="244" w="377">
                  <a:moveTo>
                    <a:pt x="0" y="1"/>
                  </a:moveTo>
                  <a:lnTo>
                    <a:pt x="0" y="1"/>
                  </a:lnTo>
                  <a:cubicBezTo>
                    <a:pt x="133" y="70"/>
                    <a:pt x="258" y="151"/>
                    <a:pt x="377" y="243"/>
                  </a:cubicBezTo>
                  <a:cubicBezTo>
                    <a:pt x="302" y="177"/>
                    <a:pt x="219" y="119"/>
                    <a:pt x="133" y="68"/>
                  </a:cubicBezTo>
                  <a:cubicBezTo>
                    <a:pt x="89" y="44"/>
                    <a:pt x="46" y="22"/>
                    <a:pt x="0" y="1"/>
                  </a:cubicBezTo>
                  <a:close/>
                </a:path>
              </a:pathLst>
            </a:custGeom>
            <a:solidFill>
              <a:srgbClr val="B7C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4686575" y="2615725"/>
              <a:ext cx="101575" cy="53825"/>
            </a:xfrm>
            <a:custGeom>
              <a:rect b="b" l="l" r="r" t="t"/>
              <a:pathLst>
                <a:path extrusionOk="0" h="2153" w="4063">
                  <a:moveTo>
                    <a:pt x="2032" y="1"/>
                  </a:moveTo>
                  <a:cubicBezTo>
                    <a:pt x="1562" y="1"/>
                    <a:pt x="1093" y="103"/>
                    <a:pt x="733" y="308"/>
                  </a:cubicBezTo>
                  <a:cubicBezTo>
                    <a:pt x="681" y="338"/>
                    <a:pt x="629" y="372"/>
                    <a:pt x="578" y="407"/>
                  </a:cubicBezTo>
                  <a:cubicBezTo>
                    <a:pt x="1" y="830"/>
                    <a:pt x="51" y="1446"/>
                    <a:pt x="727" y="1838"/>
                  </a:cubicBezTo>
                  <a:cubicBezTo>
                    <a:pt x="1091" y="2047"/>
                    <a:pt x="1567" y="2152"/>
                    <a:pt x="2042" y="2152"/>
                  </a:cubicBezTo>
                  <a:cubicBezTo>
                    <a:pt x="2518" y="2152"/>
                    <a:pt x="2992" y="2047"/>
                    <a:pt x="3354" y="1838"/>
                  </a:cubicBezTo>
                  <a:cubicBezTo>
                    <a:pt x="3984" y="1472"/>
                    <a:pt x="4062" y="907"/>
                    <a:pt x="3591" y="490"/>
                  </a:cubicBezTo>
                  <a:cubicBezTo>
                    <a:pt x="3472" y="398"/>
                    <a:pt x="3347" y="317"/>
                    <a:pt x="3214" y="248"/>
                  </a:cubicBezTo>
                  <a:cubicBezTo>
                    <a:pt x="2872" y="83"/>
                    <a:pt x="2452" y="1"/>
                    <a:pt x="2032" y="1"/>
                  </a:cubicBezTo>
                  <a:close/>
                </a:path>
              </a:pathLst>
            </a:custGeom>
            <a:solidFill>
              <a:srgbClr val="B7C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4691500" y="2618325"/>
              <a:ext cx="91725" cy="48625"/>
            </a:xfrm>
            <a:custGeom>
              <a:rect b="b" l="l" r="r" t="t"/>
              <a:pathLst>
                <a:path extrusionOk="0" h="1945" w="3669">
                  <a:moveTo>
                    <a:pt x="1832" y="1"/>
                  </a:moveTo>
                  <a:cubicBezTo>
                    <a:pt x="1409" y="1"/>
                    <a:pt x="987" y="93"/>
                    <a:pt x="662" y="277"/>
                  </a:cubicBezTo>
                  <a:cubicBezTo>
                    <a:pt x="615" y="306"/>
                    <a:pt x="567" y="336"/>
                    <a:pt x="523" y="368"/>
                  </a:cubicBezTo>
                  <a:cubicBezTo>
                    <a:pt x="0" y="750"/>
                    <a:pt x="46" y="1307"/>
                    <a:pt x="658" y="1660"/>
                  </a:cubicBezTo>
                  <a:cubicBezTo>
                    <a:pt x="986" y="1850"/>
                    <a:pt x="1415" y="1945"/>
                    <a:pt x="1845" y="1945"/>
                  </a:cubicBezTo>
                  <a:cubicBezTo>
                    <a:pt x="2274" y="1945"/>
                    <a:pt x="2703" y="1850"/>
                    <a:pt x="3030" y="1660"/>
                  </a:cubicBezTo>
                  <a:cubicBezTo>
                    <a:pt x="3598" y="1330"/>
                    <a:pt x="3669" y="820"/>
                    <a:pt x="3243" y="443"/>
                  </a:cubicBezTo>
                  <a:cubicBezTo>
                    <a:pt x="3137" y="360"/>
                    <a:pt x="3024" y="287"/>
                    <a:pt x="2904" y="224"/>
                  </a:cubicBezTo>
                  <a:cubicBezTo>
                    <a:pt x="2593" y="75"/>
                    <a:pt x="2212" y="1"/>
                    <a:pt x="1832" y="1"/>
                  </a:cubicBezTo>
                  <a:close/>
                </a:path>
              </a:pathLst>
            </a:custGeom>
            <a:solidFill>
              <a:srgbClr val="8E9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6"/>
            <p:cNvSpPr/>
            <p:nvPr/>
          </p:nvSpPr>
          <p:spPr>
            <a:xfrm>
              <a:off x="4710225" y="2579925"/>
              <a:ext cx="54175" cy="72350"/>
            </a:xfrm>
            <a:custGeom>
              <a:rect b="b" l="l" r="r" t="t"/>
              <a:pathLst>
                <a:path extrusionOk="0" h="2894" w="2167">
                  <a:moveTo>
                    <a:pt x="1081" y="0"/>
                  </a:moveTo>
                  <a:cubicBezTo>
                    <a:pt x="804" y="0"/>
                    <a:pt x="528" y="61"/>
                    <a:pt x="317" y="183"/>
                  </a:cubicBezTo>
                  <a:cubicBezTo>
                    <a:pt x="108" y="306"/>
                    <a:pt x="4" y="464"/>
                    <a:pt x="4" y="626"/>
                  </a:cubicBezTo>
                  <a:lnTo>
                    <a:pt x="4" y="624"/>
                  </a:lnTo>
                  <a:lnTo>
                    <a:pt x="1" y="2265"/>
                  </a:lnTo>
                  <a:cubicBezTo>
                    <a:pt x="1" y="2426"/>
                    <a:pt x="107" y="2588"/>
                    <a:pt x="320" y="2710"/>
                  </a:cubicBezTo>
                  <a:cubicBezTo>
                    <a:pt x="532" y="2833"/>
                    <a:pt x="808" y="2894"/>
                    <a:pt x="1085" y="2894"/>
                  </a:cubicBezTo>
                  <a:cubicBezTo>
                    <a:pt x="1361" y="2894"/>
                    <a:pt x="1637" y="2833"/>
                    <a:pt x="1847" y="2710"/>
                  </a:cubicBezTo>
                  <a:cubicBezTo>
                    <a:pt x="2056" y="2589"/>
                    <a:pt x="2161" y="2429"/>
                    <a:pt x="2161" y="2271"/>
                  </a:cubicBezTo>
                  <a:lnTo>
                    <a:pt x="2164" y="630"/>
                  </a:lnTo>
                  <a:cubicBezTo>
                    <a:pt x="2164" y="632"/>
                    <a:pt x="2164" y="633"/>
                    <a:pt x="2164" y="635"/>
                  </a:cubicBezTo>
                  <a:cubicBezTo>
                    <a:pt x="2167" y="472"/>
                    <a:pt x="2061" y="309"/>
                    <a:pt x="1846" y="183"/>
                  </a:cubicBezTo>
                  <a:cubicBezTo>
                    <a:pt x="1635" y="61"/>
                    <a:pt x="1358" y="0"/>
                    <a:pt x="1081" y="0"/>
                  </a:cubicBezTo>
                  <a:close/>
                </a:path>
              </a:pathLst>
            </a:custGeom>
            <a:solidFill>
              <a:srgbClr val="3D3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4707625" y="2579925"/>
              <a:ext cx="59350" cy="31300"/>
            </a:xfrm>
            <a:custGeom>
              <a:rect b="b" l="l" r="r" t="t"/>
              <a:pathLst>
                <a:path extrusionOk="0" h="1252" w="2374">
                  <a:moveTo>
                    <a:pt x="1184" y="0"/>
                  </a:moveTo>
                  <a:cubicBezTo>
                    <a:pt x="907" y="0"/>
                    <a:pt x="631" y="61"/>
                    <a:pt x="421" y="183"/>
                  </a:cubicBezTo>
                  <a:cubicBezTo>
                    <a:pt x="0" y="428"/>
                    <a:pt x="3" y="824"/>
                    <a:pt x="426" y="1068"/>
                  </a:cubicBezTo>
                  <a:cubicBezTo>
                    <a:pt x="638" y="1190"/>
                    <a:pt x="915" y="1251"/>
                    <a:pt x="1191" y="1251"/>
                  </a:cubicBezTo>
                  <a:cubicBezTo>
                    <a:pt x="1468" y="1251"/>
                    <a:pt x="1743" y="1190"/>
                    <a:pt x="1953" y="1068"/>
                  </a:cubicBezTo>
                  <a:cubicBezTo>
                    <a:pt x="2374" y="824"/>
                    <a:pt x="2371" y="428"/>
                    <a:pt x="1948" y="183"/>
                  </a:cubicBezTo>
                  <a:cubicBezTo>
                    <a:pt x="1737" y="61"/>
                    <a:pt x="1460" y="0"/>
                    <a:pt x="1184" y="0"/>
                  </a:cubicBezTo>
                  <a:close/>
                </a:path>
              </a:pathLst>
            </a:custGeom>
            <a:solidFill>
              <a:srgbClr val="5250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4710225" y="2595475"/>
              <a:ext cx="54100" cy="56775"/>
            </a:xfrm>
            <a:custGeom>
              <a:rect b="b" l="l" r="r" t="t"/>
              <a:pathLst>
                <a:path extrusionOk="0" h="2271" w="2164">
                  <a:moveTo>
                    <a:pt x="2164" y="7"/>
                  </a:moveTo>
                  <a:lnTo>
                    <a:pt x="2164" y="8"/>
                  </a:lnTo>
                  <a:lnTo>
                    <a:pt x="2164" y="8"/>
                  </a:lnTo>
                  <a:cubicBezTo>
                    <a:pt x="2164" y="8"/>
                    <a:pt x="2164" y="7"/>
                    <a:pt x="2164" y="7"/>
                  </a:cubicBezTo>
                  <a:close/>
                  <a:moveTo>
                    <a:pt x="4" y="1"/>
                  </a:moveTo>
                  <a:lnTo>
                    <a:pt x="1" y="1643"/>
                  </a:lnTo>
                  <a:cubicBezTo>
                    <a:pt x="1" y="1803"/>
                    <a:pt x="107" y="1964"/>
                    <a:pt x="319" y="2088"/>
                  </a:cubicBezTo>
                  <a:cubicBezTo>
                    <a:pt x="531" y="2210"/>
                    <a:pt x="808" y="2271"/>
                    <a:pt x="1084" y="2271"/>
                  </a:cubicBezTo>
                  <a:cubicBezTo>
                    <a:pt x="1361" y="2271"/>
                    <a:pt x="1637" y="2210"/>
                    <a:pt x="1847" y="2088"/>
                  </a:cubicBezTo>
                  <a:cubicBezTo>
                    <a:pt x="2056" y="1966"/>
                    <a:pt x="2161" y="1807"/>
                    <a:pt x="2161" y="1648"/>
                  </a:cubicBezTo>
                  <a:lnTo>
                    <a:pt x="2164" y="8"/>
                  </a:lnTo>
                  <a:lnTo>
                    <a:pt x="2164" y="8"/>
                  </a:lnTo>
                  <a:cubicBezTo>
                    <a:pt x="2163" y="168"/>
                    <a:pt x="2057" y="325"/>
                    <a:pt x="1851" y="446"/>
                  </a:cubicBezTo>
                  <a:cubicBezTo>
                    <a:pt x="1640" y="568"/>
                    <a:pt x="1364" y="629"/>
                    <a:pt x="1087" y="629"/>
                  </a:cubicBezTo>
                  <a:cubicBezTo>
                    <a:pt x="810" y="629"/>
                    <a:pt x="533" y="568"/>
                    <a:pt x="322" y="446"/>
                  </a:cubicBezTo>
                  <a:cubicBezTo>
                    <a:pt x="110" y="323"/>
                    <a:pt x="4" y="162"/>
                    <a:pt x="4" y="1"/>
                  </a:cubicBezTo>
                  <a:close/>
                </a:path>
              </a:pathLst>
            </a:custGeom>
            <a:solidFill>
              <a:srgbClr val="3D3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4714800" y="2612750"/>
              <a:ext cx="16625" cy="21300"/>
            </a:xfrm>
            <a:custGeom>
              <a:rect b="b" l="l" r="r" t="t"/>
              <a:pathLst>
                <a:path extrusionOk="0" h="852" w="665">
                  <a:moveTo>
                    <a:pt x="186" y="1"/>
                  </a:moveTo>
                  <a:cubicBezTo>
                    <a:pt x="77" y="1"/>
                    <a:pt x="2" y="87"/>
                    <a:pt x="2" y="236"/>
                  </a:cubicBezTo>
                  <a:cubicBezTo>
                    <a:pt x="1" y="445"/>
                    <a:pt x="148" y="702"/>
                    <a:pt x="331" y="806"/>
                  </a:cubicBezTo>
                  <a:cubicBezTo>
                    <a:pt x="385" y="837"/>
                    <a:pt x="435" y="852"/>
                    <a:pt x="480" y="852"/>
                  </a:cubicBezTo>
                  <a:cubicBezTo>
                    <a:pt x="588" y="852"/>
                    <a:pt x="663" y="766"/>
                    <a:pt x="663" y="617"/>
                  </a:cubicBezTo>
                  <a:cubicBezTo>
                    <a:pt x="664" y="408"/>
                    <a:pt x="515" y="152"/>
                    <a:pt x="334" y="46"/>
                  </a:cubicBezTo>
                  <a:cubicBezTo>
                    <a:pt x="281" y="15"/>
                    <a:pt x="231" y="1"/>
                    <a:pt x="186" y="1"/>
                  </a:cubicBezTo>
                  <a:close/>
                </a:path>
              </a:pathLst>
            </a:custGeom>
            <a:solidFill>
              <a:srgbClr val="3532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4721000" y="2620700"/>
              <a:ext cx="4250" cy="5450"/>
            </a:xfrm>
            <a:custGeom>
              <a:rect b="b" l="l" r="r" t="t"/>
              <a:pathLst>
                <a:path extrusionOk="0" h="218" w="170">
                  <a:moveTo>
                    <a:pt x="47" y="0"/>
                  </a:moveTo>
                  <a:cubicBezTo>
                    <a:pt x="19" y="0"/>
                    <a:pt x="0" y="21"/>
                    <a:pt x="0" y="59"/>
                  </a:cubicBezTo>
                  <a:cubicBezTo>
                    <a:pt x="3" y="119"/>
                    <a:pt x="34" y="173"/>
                    <a:pt x="85" y="205"/>
                  </a:cubicBezTo>
                  <a:cubicBezTo>
                    <a:pt x="98" y="214"/>
                    <a:pt x="111" y="217"/>
                    <a:pt x="123" y="217"/>
                  </a:cubicBezTo>
                  <a:cubicBezTo>
                    <a:pt x="150" y="217"/>
                    <a:pt x="169" y="196"/>
                    <a:pt x="169" y="158"/>
                  </a:cubicBezTo>
                  <a:cubicBezTo>
                    <a:pt x="166" y="98"/>
                    <a:pt x="134" y="44"/>
                    <a:pt x="85" y="12"/>
                  </a:cubicBezTo>
                  <a:cubicBezTo>
                    <a:pt x="71" y="4"/>
                    <a:pt x="58" y="0"/>
                    <a:pt x="47" y="0"/>
                  </a:cubicBezTo>
                  <a:close/>
                </a:path>
              </a:pathLst>
            </a:custGeom>
            <a:solidFill>
              <a:srgbClr val="2B2A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8" name="Google Shape;758;p46"/>
          <p:cNvSpPr txBox="1"/>
          <p:nvPr>
            <p:ph idx="4294967295" type="ctrTitle"/>
          </p:nvPr>
        </p:nvSpPr>
        <p:spPr>
          <a:xfrm flipH="1">
            <a:off x="594112" y="2691400"/>
            <a:ext cx="26145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Khả năng d</a:t>
            </a:r>
            <a:r>
              <a:rPr lang="en-GB"/>
              <a:t>i chuyển</a:t>
            </a:r>
            <a:r>
              <a:rPr lang="en-GB"/>
              <a:t> hạn chế</a:t>
            </a:r>
            <a:endParaRPr/>
          </a:p>
        </p:txBody>
      </p:sp>
      <p:sp>
        <p:nvSpPr>
          <p:cNvPr id="759" name="Google Shape;759;p46"/>
          <p:cNvSpPr txBox="1"/>
          <p:nvPr>
            <p:ph idx="4294967295" type="subTitle"/>
          </p:nvPr>
        </p:nvSpPr>
        <p:spPr>
          <a:xfrm flipH="1">
            <a:off x="620662" y="355104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Nunito Light"/>
                <a:ea typeface="Nunito Light"/>
                <a:cs typeface="Nunito Light"/>
                <a:sym typeface="Nunito Light"/>
              </a:rPr>
              <a:t>Các vật cản cần phải đủ lớn, phẳng và ngang tầm của cảm biến</a:t>
            </a:r>
            <a:endParaRPr sz="14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760" name="Google Shape;760;p46"/>
          <p:cNvGrpSpPr/>
          <p:nvPr/>
        </p:nvGrpSpPr>
        <p:grpSpPr>
          <a:xfrm>
            <a:off x="1657649" y="1864058"/>
            <a:ext cx="536002" cy="447325"/>
            <a:chOff x="2125475" y="2097625"/>
            <a:chExt cx="367225" cy="306450"/>
          </a:xfrm>
        </p:grpSpPr>
        <p:sp>
          <p:nvSpPr>
            <p:cNvPr id="761" name="Google Shape;761;p46"/>
            <p:cNvSpPr/>
            <p:nvPr/>
          </p:nvSpPr>
          <p:spPr>
            <a:xfrm>
              <a:off x="2203950" y="2155275"/>
              <a:ext cx="213175" cy="246350"/>
            </a:xfrm>
            <a:custGeom>
              <a:rect b="b" l="l" r="r" t="t"/>
              <a:pathLst>
                <a:path extrusionOk="0" h="9854" w="8527">
                  <a:moveTo>
                    <a:pt x="4277" y="0"/>
                  </a:moveTo>
                  <a:lnTo>
                    <a:pt x="0" y="2470"/>
                  </a:lnTo>
                  <a:lnTo>
                    <a:pt x="0" y="7385"/>
                  </a:lnTo>
                  <a:lnTo>
                    <a:pt x="4250" y="9854"/>
                  </a:lnTo>
                  <a:lnTo>
                    <a:pt x="8527" y="7385"/>
                  </a:lnTo>
                  <a:lnTo>
                    <a:pt x="8527" y="2470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3D3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2203950" y="2217025"/>
              <a:ext cx="106250" cy="184600"/>
            </a:xfrm>
            <a:custGeom>
              <a:rect b="b" l="l" r="r" t="t"/>
              <a:pathLst>
                <a:path extrusionOk="0" h="7384" w="4250">
                  <a:moveTo>
                    <a:pt x="0" y="0"/>
                  </a:moveTo>
                  <a:lnTo>
                    <a:pt x="0" y="4915"/>
                  </a:lnTo>
                  <a:lnTo>
                    <a:pt x="4250" y="7384"/>
                  </a:lnTo>
                  <a:lnTo>
                    <a:pt x="4250" y="2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0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2203950" y="2155275"/>
              <a:ext cx="213175" cy="123500"/>
            </a:xfrm>
            <a:custGeom>
              <a:rect b="b" l="l" r="r" t="t"/>
              <a:pathLst>
                <a:path extrusionOk="0" h="4940" w="8527">
                  <a:moveTo>
                    <a:pt x="4277" y="0"/>
                  </a:moveTo>
                  <a:lnTo>
                    <a:pt x="0" y="2470"/>
                  </a:lnTo>
                  <a:lnTo>
                    <a:pt x="4250" y="4939"/>
                  </a:lnTo>
                  <a:lnTo>
                    <a:pt x="8527" y="2470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706E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2310175" y="2217025"/>
              <a:ext cx="106950" cy="184600"/>
            </a:xfrm>
            <a:custGeom>
              <a:rect b="b" l="l" r="r" t="t"/>
              <a:pathLst>
                <a:path extrusionOk="0" h="7384" w="4278">
                  <a:moveTo>
                    <a:pt x="4278" y="0"/>
                  </a:moveTo>
                  <a:lnTo>
                    <a:pt x="1" y="2469"/>
                  </a:lnTo>
                  <a:lnTo>
                    <a:pt x="1" y="7384"/>
                  </a:lnTo>
                  <a:lnTo>
                    <a:pt x="4278" y="4915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rgbClr val="3D3B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2125475" y="2097625"/>
              <a:ext cx="367225" cy="306450"/>
            </a:xfrm>
            <a:custGeom>
              <a:rect b="b" l="l" r="r" t="t"/>
              <a:pathLst>
                <a:path extrusionOk="0" h="12258" w="14689">
                  <a:moveTo>
                    <a:pt x="7389" y="0"/>
                  </a:moveTo>
                  <a:lnTo>
                    <a:pt x="6671" y="718"/>
                  </a:lnTo>
                  <a:lnTo>
                    <a:pt x="7304" y="718"/>
                  </a:lnTo>
                  <a:lnTo>
                    <a:pt x="7304" y="12014"/>
                  </a:lnTo>
                  <a:lnTo>
                    <a:pt x="592" y="8104"/>
                  </a:lnTo>
                  <a:lnTo>
                    <a:pt x="1015" y="7858"/>
                  </a:lnTo>
                  <a:lnTo>
                    <a:pt x="1" y="7858"/>
                  </a:lnTo>
                  <a:lnTo>
                    <a:pt x="4" y="8445"/>
                  </a:lnTo>
                  <a:lnTo>
                    <a:pt x="425" y="8202"/>
                  </a:lnTo>
                  <a:lnTo>
                    <a:pt x="7389" y="12258"/>
                  </a:lnTo>
                  <a:lnTo>
                    <a:pt x="14277" y="8245"/>
                  </a:lnTo>
                  <a:lnTo>
                    <a:pt x="14689" y="8483"/>
                  </a:lnTo>
                  <a:lnTo>
                    <a:pt x="14686" y="7897"/>
                  </a:lnTo>
                  <a:lnTo>
                    <a:pt x="13673" y="7897"/>
                  </a:lnTo>
                  <a:lnTo>
                    <a:pt x="14110" y="8147"/>
                  </a:lnTo>
                  <a:lnTo>
                    <a:pt x="7472" y="12014"/>
                  </a:lnTo>
                  <a:lnTo>
                    <a:pt x="7472" y="718"/>
                  </a:lnTo>
                  <a:lnTo>
                    <a:pt x="8105" y="718"/>
                  </a:lnTo>
                  <a:lnTo>
                    <a:pt x="7389" y="0"/>
                  </a:lnTo>
                  <a:close/>
                </a:path>
              </a:pathLst>
            </a:custGeom>
            <a:solidFill>
              <a:srgbClr val="2B2A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7"/>
          <p:cNvSpPr/>
          <p:nvPr/>
        </p:nvSpPr>
        <p:spPr>
          <a:xfrm>
            <a:off x="86550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47"/>
          <p:cNvGrpSpPr/>
          <p:nvPr/>
        </p:nvGrpSpPr>
        <p:grpSpPr>
          <a:xfrm rot="1407512">
            <a:off x="4593380" y="45792"/>
            <a:ext cx="2367686" cy="2026290"/>
            <a:chOff x="5232400" y="3274875"/>
            <a:chExt cx="833075" cy="712875"/>
          </a:xfrm>
        </p:grpSpPr>
        <p:sp>
          <p:nvSpPr>
            <p:cNvPr id="772" name="Google Shape;772;p47"/>
            <p:cNvSpPr/>
            <p:nvPr/>
          </p:nvSpPr>
          <p:spPr>
            <a:xfrm>
              <a:off x="5395950" y="3369575"/>
              <a:ext cx="506025" cy="488025"/>
            </a:xfrm>
            <a:custGeom>
              <a:rect b="b" l="l" r="r" t="t"/>
              <a:pathLst>
                <a:path extrusionOk="0" h="19521" w="20241">
                  <a:moveTo>
                    <a:pt x="10120" y="1"/>
                  </a:moveTo>
                  <a:cubicBezTo>
                    <a:pt x="7535" y="1"/>
                    <a:pt x="4951" y="570"/>
                    <a:pt x="2978" y="1709"/>
                  </a:cubicBezTo>
                  <a:cubicBezTo>
                    <a:pt x="984" y="2861"/>
                    <a:pt x="1" y="4374"/>
                    <a:pt x="22" y="5885"/>
                  </a:cubicBezTo>
                  <a:lnTo>
                    <a:pt x="22" y="13655"/>
                  </a:lnTo>
                  <a:cubicBezTo>
                    <a:pt x="8" y="15159"/>
                    <a:pt x="992" y="16666"/>
                    <a:pt x="2978" y="17813"/>
                  </a:cubicBezTo>
                  <a:cubicBezTo>
                    <a:pt x="4951" y="18952"/>
                    <a:pt x="7535" y="19521"/>
                    <a:pt x="10120" y="19521"/>
                  </a:cubicBezTo>
                  <a:cubicBezTo>
                    <a:pt x="12704" y="19521"/>
                    <a:pt x="15288" y="18952"/>
                    <a:pt x="17260" y="17813"/>
                  </a:cubicBezTo>
                  <a:cubicBezTo>
                    <a:pt x="19228" y="16677"/>
                    <a:pt x="20213" y="15189"/>
                    <a:pt x="20217" y="13700"/>
                  </a:cubicBezTo>
                  <a:lnTo>
                    <a:pt x="20217" y="13685"/>
                  </a:lnTo>
                  <a:lnTo>
                    <a:pt x="20219" y="13685"/>
                  </a:lnTo>
                  <a:lnTo>
                    <a:pt x="20219" y="5885"/>
                  </a:lnTo>
                  <a:lnTo>
                    <a:pt x="20216" y="5885"/>
                  </a:lnTo>
                  <a:cubicBezTo>
                    <a:pt x="20240" y="4374"/>
                    <a:pt x="19256" y="2861"/>
                    <a:pt x="17260" y="1709"/>
                  </a:cubicBezTo>
                  <a:cubicBezTo>
                    <a:pt x="15288" y="570"/>
                    <a:pt x="12704" y="1"/>
                    <a:pt x="10120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5395950" y="3369575"/>
              <a:ext cx="506025" cy="488025"/>
            </a:xfrm>
            <a:custGeom>
              <a:rect b="b" l="l" r="r" t="t"/>
              <a:pathLst>
                <a:path extrusionOk="0" h="19521" w="20241">
                  <a:moveTo>
                    <a:pt x="10120" y="1"/>
                  </a:moveTo>
                  <a:cubicBezTo>
                    <a:pt x="7535" y="1"/>
                    <a:pt x="4951" y="570"/>
                    <a:pt x="2978" y="1709"/>
                  </a:cubicBezTo>
                  <a:cubicBezTo>
                    <a:pt x="984" y="2861"/>
                    <a:pt x="1" y="4374"/>
                    <a:pt x="22" y="5885"/>
                  </a:cubicBezTo>
                  <a:lnTo>
                    <a:pt x="22" y="13655"/>
                  </a:lnTo>
                  <a:cubicBezTo>
                    <a:pt x="8" y="15159"/>
                    <a:pt x="992" y="16666"/>
                    <a:pt x="2978" y="17813"/>
                  </a:cubicBezTo>
                  <a:cubicBezTo>
                    <a:pt x="4951" y="18952"/>
                    <a:pt x="7535" y="19521"/>
                    <a:pt x="10120" y="19521"/>
                  </a:cubicBezTo>
                  <a:cubicBezTo>
                    <a:pt x="12704" y="19521"/>
                    <a:pt x="15288" y="18952"/>
                    <a:pt x="17260" y="17813"/>
                  </a:cubicBezTo>
                  <a:cubicBezTo>
                    <a:pt x="19228" y="16677"/>
                    <a:pt x="20213" y="15189"/>
                    <a:pt x="20217" y="13700"/>
                  </a:cubicBezTo>
                  <a:lnTo>
                    <a:pt x="20217" y="13685"/>
                  </a:lnTo>
                  <a:lnTo>
                    <a:pt x="20219" y="13685"/>
                  </a:lnTo>
                  <a:lnTo>
                    <a:pt x="20219" y="5885"/>
                  </a:lnTo>
                  <a:lnTo>
                    <a:pt x="20216" y="5885"/>
                  </a:lnTo>
                  <a:cubicBezTo>
                    <a:pt x="20240" y="4374"/>
                    <a:pt x="19256" y="2861"/>
                    <a:pt x="17260" y="1709"/>
                  </a:cubicBezTo>
                  <a:cubicBezTo>
                    <a:pt x="15288" y="570"/>
                    <a:pt x="12704" y="1"/>
                    <a:pt x="10120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5232400" y="3274875"/>
              <a:ext cx="833075" cy="480975"/>
            </a:xfrm>
            <a:custGeom>
              <a:rect b="b" l="l" r="r" t="t"/>
              <a:pathLst>
                <a:path extrusionOk="0" h="19239" w="33323">
                  <a:moveTo>
                    <a:pt x="16661" y="0"/>
                  </a:moveTo>
                  <a:lnTo>
                    <a:pt x="0" y="9620"/>
                  </a:lnTo>
                  <a:lnTo>
                    <a:pt x="16661" y="19239"/>
                  </a:lnTo>
                  <a:lnTo>
                    <a:pt x="33322" y="962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5640350" y="3517525"/>
              <a:ext cx="217075" cy="126450"/>
            </a:xfrm>
            <a:custGeom>
              <a:rect b="b" l="l" r="r" t="t"/>
              <a:pathLst>
                <a:path extrusionOk="0" h="5058" w="8683">
                  <a:moveTo>
                    <a:pt x="334" y="0"/>
                  </a:moveTo>
                  <a:cubicBezTo>
                    <a:pt x="232" y="0"/>
                    <a:pt x="134" y="53"/>
                    <a:pt x="80" y="148"/>
                  </a:cubicBezTo>
                  <a:cubicBezTo>
                    <a:pt x="1" y="288"/>
                    <a:pt x="48" y="464"/>
                    <a:pt x="185" y="546"/>
                  </a:cubicBezTo>
                  <a:lnTo>
                    <a:pt x="8093" y="5057"/>
                  </a:lnTo>
                  <a:lnTo>
                    <a:pt x="8682" y="4718"/>
                  </a:lnTo>
                  <a:lnTo>
                    <a:pt x="475" y="37"/>
                  </a:lnTo>
                  <a:cubicBezTo>
                    <a:pt x="430" y="12"/>
                    <a:pt x="382" y="0"/>
                    <a:pt x="334" y="0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5232400" y="3515350"/>
              <a:ext cx="416550" cy="257675"/>
            </a:xfrm>
            <a:custGeom>
              <a:rect b="b" l="l" r="r" t="t"/>
              <a:pathLst>
                <a:path extrusionOk="0" h="10307" w="16662">
                  <a:moveTo>
                    <a:pt x="0" y="1"/>
                  </a:moveTo>
                  <a:lnTo>
                    <a:pt x="0" y="687"/>
                  </a:lnTo>
                  <a:lnTo>
                    <a:pt x="16661" y="10306"/>
                  </a:lnTo>
                  <a:lnTo>
                    <a:pt x="16661" y="9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648925" y="3515350"/>
              <a:ext cx="416550" cy="257675"/>
            </a:xfrm>
            <a:custGeom>
              <a:rect b="b" l="l" r="r" t="t"/>
              <a:pathLst>
                <a:path extrusionOk="0" h="10307" w="16662">
                  <a:moveTo>
                    <a:pt x="16661" y="1"/>
                  </a:moveTo>
                  <a:lnTo>
                    <a:pt x="0" y="9620"/>
                  </a:lnTo>
                  <a:lnTo>
                    <a:pt x="0" y="10306"/>
                  </a:lnTo>
                  <a:lnTo>
                    <a:pt x="16661" y="687"/>
                  </a:lnTo>
                  <a:lnTo>
                    <a:pt x="16661" y="1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5396050" y="3627000"/>
              <a:ext cx="505100" cy="171775"/>
            </a:xfrm>
            <a:custGeom>
              <a:rect b="b" l="l" r="r" t="t"/>
              <a:pathLst>
                <a:path extrusionOk="0" h="6871" w="20204">
                  <a:moveTo>
                    <a:pt x="0" y="0"/>
                  </a:moveTo>
                  <a:lnTo>
                    <a:pt x="10116" y="6871"/>
                  </a:lnTo>
                  <a:lnTo>
                    <a:pt x="20204" y="16"/>
                  </a:lnTo>
                  <a:lnTo>
                    <a:pt x="10115" y="5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5842300" y="3849200"/>
              <a:ext cx="59550" cy="138550"/>
            </a:xfrm>
            <a:custGeom>
              <a:rect b="b" l="l" r="r" t="t"/>
              <a:pathLst>
                <a:path extrusionOk="0" h="5542" w="2382">
                  <a:moveTo>
                    <a:pt x="750" y="0"/>
                  </a:moveTo>
                  <a:lnTo>
                    <a:pt x="1" y="4854"/>
                  </a:lnTo>
                  <a:cubicBezTo>
                    <a:pt x="1" y="5312"/>
                    <a:pt x="596" y="5541"/>
                    <a:pt x="1191" y="5541"/>
                  </a:cubicBezTo>
                  <a:cubicBezTo>
                    <a:pt x="1786" y="5541"/>
                    <a:pt x="2382" y="5312"/>
                    <a:pt x="2382" y="4854"/>
                  </a:cubicBezTo>
                  <a:lnTo>
                    <a:pt x="1666" y="0"/>
                  </a:lnTo>
                  <a:cubicBezTo>
                    <a:pt x="1568" y="73"/>
                    <a:pt x="1390" y="112"/>
                    <a:pt x="1210" y="112"/>
                  </a:cubicBezTo>
                  <a:cubicBezTo>
                    <a:pt x="1036" y="112"/>
                    <a:pt x="860" y="76"/>
                    <a:pt x="750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5884975" y="3918450"/>
              <a:ext cx="7375" cy="66625"/>
            </a:xfrm>
            <a:custGeom>
              <a:rect b="b" l="l" r="r" t="t"/>
              <a:pathLst>
                <a:path extrusionOk="0" h="2665" w="295">
                  <a:moveTo>
                    <a:pt x="0" y="1"/>
                  </a:moveTo>
                  <a:lnTo>
                    <a:pt x="150" y="2665"/>
                  </a:lnTo>
                  <a:cubicBezTo>
                    <a:pt x="199" y="2647"/>
                    <a:pt x="247" y="2626"/>
                    <a:pt x="294" y="26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5853025" y="3877375"/>
              <a:ext cx="11700" cy="108150"/>
            </a:xfrm>
            <a:custGeom>
              <a:rect b="b" l="l" r="r" t="t"/>
              <a:pathLst>
                <a:path extrusionOk="0" h="4326" w="468">
                  <a:moveTo>
                    <a:pt x="467" y="0"/>
                  </a:moveTo>
                  <a:lnTo>
                    <a:pt x="0" y="4269"/>
                  </a:lnTo>
                  <a:cubicBezTo>
                    <a:pt x="50" y="4291"/>
                    <a:pt x="100" y="4310"/>
                    <a:pt x="152" y="4326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5870175" y="3901800"/>
              <a:ext cx="3775" cy="85925"/>
            </a:xfrm>
            <a:custGeom>
              <a:rect b="b" l="l" r="r" t="t"/>
              <a:pathLst>
                <a:path extrusionOk="0" h="3437" w="151">
                  <a:moveTo>
                    <a:pt x="74" y="1"/>
                  </a:moveTo>
                  <a:lnTo>
                    <a:pt x="1" y="3436"/>
                  </a:lnTo>
                  <a:cubicBezTo>
                    <a:pt x="26" y="3436"/>
                    <a:pt x="51" y="3437"/>
                    <a:pt x="76" y="3437"/>
                  </a:cubicBezTo>
                  <a:cubicBezTo>
                    <a:pt x="101" y="3437"/>
                    <a:pt x="126" y="3436"/>
                    <a:pt x="150" y="3436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5856375" y="3841750"/>
              <a:ext cx="32375" cy="17600"/>
            </a:xfrm>
            <a:custGeom>
              <a:rect b="b" l="l" r="r" t="t"/>
              <a:pathLst>
                <a:path extrusionOk="0" h="704" w="1295">
                  <a:moveTo>
                    <a:pt x="961" y="1"/>
                  </a:moveTo>
                  <a:cubicBezTo>
                    <a:pt x="898" y="1"/>
                    <a:pt x="834" y="21"/>
                    <a:pt x="781" y="63"/>
                  </a:cubicBezTo>
                  <a:cubicBezTo>
                    <a:pt x="737" y="96"/>
                    <a:pt x="697" y="116"/>
                    <a:pt x="651" y="116"/>
                  </a:cubicBezTo>
                  <a:cubicBezTo>
                    <a:pt x="609" y="116"/>
                    <a:pt x="561" y="99"/>
                    <a:pt x="501" y="57"/>
                  </a:cubicBezTo>
                  <a:cubicBezTo>
                    <a:pt x="450" y="22"/>
                    <a:pt x="391" y="5"/>
                    <a:pt x="334" y="5"/>
                  </a:cubicBezTo>
                  <a:cubicBezTo>
                    <a:pt x="241" y="5"/>
                    <a:pt x="149" y="49"/>
                    <a:pt x="92" y="132"/>
                  </a:cubicBezTo>
                  <a:cubicBezTo>
                    <a:pt x="0" y="264"/>
                    <a:pt x="34" y="448"/>
                    <a:pt x="167" y="540"/>
                  </a:cubicBezTo>
                  <a:cubicBezTo>
                    <a:pt x="325" y="649"/>
                    <a:pt x="489" y="704"/>
                    <a:pt x="652" y="704"/>
                  </a:cubicBezTo>
                  <a:cubicBezTo>
                    <a:pt x="816" y="704"/>
                    <a:pt x="979" y="647"/>
                    <a:pt x="1132" y="532"/>
                  </a:cubicBezTo>
                  <a:cubicBezTo>
                    <a:pt x="1266" y="437"/>
                    <a:pt x="1295" y="250"/>
                    <a:pt x="1196" y="118"/>
                  </a:cubicBezTo>
                  <a:cubicBezTo>
                    <a:pt x="1139" y="41"/>
                    <a:pt x="1050" y="1"/>
                    <a:pt x="961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5640225" y="3509350"/>
              <a:ext cx="239175" cy="331125"/>
            </a:xfrm>
            <a:custGeom>
              <a:rect b="b" l="l" r="r" t="t"/>
              <a:pathLst>
                <a:path extrusionOk="0" h="13245" w="9567">
                  <a:moveTo>
                    <a:pt x="335" y="0"/>
                  </a:moveTo>
                  <a:cubicBezTo>
                    <a:pt x="234" y="0"/>
                    <a:pt x="135" y="53"/>
                    <a:pt x="80" y="148"/>
                  </a:cubicBezTo>
                  <a:cubicBezTo>
                    <a:pt x="1" y="289"/>
                    <a:pt x="49" y="467"/>
                    <a:pt x="190" y="547"/>
                  </a:cubicBezTo>
                  <a:lnTo>
                    <a:pt x="8539" y="5311"/>
                  </a:lnTo>
                  <a:cubicBezTo>
                    <a:pt x="8811" y="5468"/>
                    <a:pt x="8980" y="5757"/>
                    <a:pt x="8980" y="6072"/>
                  </a:cubicBezTo>
                  <a:lnTo>
                    <a:pt x="8980" y="12951"/>
                  </a:lnTo>
                  <a:cubicBezTo>
                    <a:pt x="8980" y="13113"/>
                    <a:pt x="9112" y="13244"/>
                    <a:pt x="9274" y="13244"/>
                  </a:cubicBezTo>
                  <a:cubicBezTo>
                    <a:pt x="9435" y="13244"/>
                    <a:pt x="9567" y="13113"/>
                    <a:pt x="9567" y="12951"/>
                  </a:cubicBezTo>
                  <a:lnTo>
                    <a:pt x="9567" y="6072"/>
                  </a:lnTo>
                  <a:cubicBezTo>
                    <a:pt x="9567" y="5547"/>
                    <a:pt x="9284" y="5063"/>
                    <a:pt x="8830" y="4802"/>
                  </a:cubicBezTo>
                  <a:lnTo>
                    <a:pt x="480" y="39"/>
                  </a:lnTo>
                  <a:cubicBezTo>
                    <a:pt x="434" y="13"/>
                    <a:pt x="384" y="0"/>
                    <a:pt x="335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5855975" y="3817050"/>
              <a:ext cx="33450" cy="32175"/>
            </a:xfrm>
            <a:custGeom>
              <a:rect b="b" l="l" r="r" t="t"/>
              <a:pathLst>
                <a:path extrusionOk="0" h="1287" w="1338">
                  <a:moveTo>
                    <a:pt x="644" y="0"/>
                  </a:moveTo>
                  <a:cubicBezTo>
                    <a:pt x="561" y="0"/>
                    <a:pt x="477" y="16"/>
                    <a:pt x="397" y="49"/>
                  </a:cubicBezTo>
                  <a:cubicBezTo>
                    <a:pt x="157" y="148"/>
                    <a:pt x="0" y="384"/>
                    <a:pt x="0" y="643"/>
                  </a:cubicBezTo>
                  <a:cubicBezTo>
                    <a:pt x="0" y="998"/>
                    <a:pt x="289" y="1286"/>
                    <a:pt x="644" y="1286"/>
                  </a:cubicBezTo>
                  <a:cubicBezTo>
                    <a:pt x="904" y="1286"/>
                    <a:pt x="1138" y="1129"/>
                    <a:pt x="1238" y="889"/>
                  </a:cubicBezTo>
                  <a:cubicBezTo>
                    <a:pt x="1337" y="649"/>
                    <a:pt x="1283" y="373"/>
                    <a:pt x="1099" y="188"/>
                  </a:cubicBezTo>
                  <a:cubicBezTo>
                    <a:pt x="976" y="66"/>
                    <a:pt x="812" y="0"/>
                    <a:pt x="644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854850" y="3817275"/>
              <a:ext cx="33225" cy="31950"/>
            </a:xfrm>
            <a:custGeom>
              <a:rect b="b" l="l" r="r" t="t"/>
              <a:pathLst>
                <a:path extrusionOk="0" h="1278" w="1329">
                  <a:moveTo>
                    <a:pt x="601" y="1"/>
                  </a:moveTo>
                  <a:lnTo>
                    <a:pt x="601" y="1"/>
                  </a:lnTo>
                  <a:cubicBezTo>
                    <a:pt x="354" y="34"/>
                    <a:pt x="149" y="207"/>
                    <a:pt x="76" y="443"/>
                  </a:cubicBezTo>
                  <a:cubicBezTo>
                    <a:pt x="1" y="681"/>
                    <a:pt x="71" y="939"/>
                    <a:pt x="253" y="1107"/>
                  </a:cubicBezTo>
                  <a:cubicBezTo>
                    <a:pt x="374" y="1219"/>
                    <a:pt x="530" y="1277"/>
                    <a:pt x="688" y="1277"/>
                  </a:cubicBezTo>
                  <a:cubicBezTo>
                    <a:pt x="770" y="1277"/>
                    <a:pt x="852" y="1262"/>
                    <a:pt x="930" y="1230"/>
                  </a:cubicBezTo>
                  <a:cubicBezTo>
                    <a:pt x="1159" y="1136"/>
                    <a:pt x="1315" y="919"/>
                    <a:pt x="1328" y="670"/>
                  </a:cubicBezTo>
                  <a:lnTo>
                    <a:pt x="1328" y="670"/>
                  </a:lnTo>
                  <a:cubicBezTo>
                    <a:pt x="1302" y="787"/>
                    <a:pt x="1113" y="985"/>
                    <a:pt x="865" y="985"/>
                  </a:cubicBezTo>
                  <a:cubicBezTo>
                    <a:pt x="786" y="985"/>
                    <a:pt x="701" y="965"/>
                    <a:pt x="613" y="915"/>
                  </a:cubicBezTo>
                  <a:cubicBezTo>
                    <a:pt x="224" y="697"/>
                    <a:pt x="299" y="201"/>
                    <a:pt x="60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7" name="Google Shape;787;p47"/>
          <p:cNvSpPr txBox="1"/>
          <p:nvPr>
            <p:ph idx="2" type="title"/>
          </p:nvPr>
        </p:nvSpPr>
        <p:spPr>
          <a:xfrm flipH="1">
            <a:off x="1697350" y="2203175"/>
            <a:ext cx="587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3D85C6"/>
                </a:solidFill>
                <a:highlight>
                  <a:schemeClr val="lt2"/>
                </a:highlight>
              </a:rPr>
              <a:t> Cảm ơn</a:t>
            </a:r>
            <a:r>
              <a:rPr lang="en-GB" sz="4800">
                <a:highlight>
                  <a:schemeClr val="lt2"/>
                </a:highlight>
              </a:rPr>
              <a:t>.</a:t>
            </a:r>
            <a:br>
              <a:rPr lang="en-GB" sz="4800">
                <a:solidFill>
                  <a:schemeClr val="lt1"/>
                </a:solidFill>
              </a:rPr>
            </a:br>
            <a:r>
              <a:rPr lang="en-GB" sz="4800">
                <a:solidFill>
                  <a:schemeClr val="lt1"/>
                </a:solidFill>
              </a:rPr>
              <a:t>các bạn đã theo dõi.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 txBox="1"/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CONCEIVE</a:t>
            </a:r>
            <a:endParaRPr/>
          </a:p>
        </p:txBody>
      </p:sp>
      <p:sp>
        <p:nvSpPr>
          <p:cNvPr id="359" name="Google Shape;359;p28"/>
          <p:cNvSpPr txBox="1"/>
          <p:nvPr>
            <p:ph idx="1" type="subTitle"/>
          </p:nvPr>
        </p:nvSpPr>
        <p:spPr>
          <a:xfrm>
            <a:off x="4931400" y="269129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 Light"/>
                <a:ea typeface="Nunito Light"/>
                <a:cs typeface="Nunito Light"/>
                <a:sym typeface="Nunito Light"/>
              </a:rPr>
              <a:t>Hình thành ý tưởng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360" name="Google Shape;360;p28"/>
          <p:cNvSpPr txBox="1"/>
          <p:nvPr>
            <p:ph idx="2" type="title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61" name="Google Shape;361;p28"/>
          <p:cNvGrpSpPr/>
          <p:nvPr/>
        </p:nvGrpSpPr>
        <p:grpSpPr>
          <a:xfrm>
            <a:off x="865539" y="673518"/>
            <a:ext cx="2627434" cy="3929979"/>
            <a:chOff x="2641525" y="539700"/>
            <a:chExt cx="796675" cy="1191625"/>
          </a:xfrm>
        </p:grpSpPr>
        <p:sp>
          <p:nvSpPr>
            <p:cNvPr id="362" name="Google Shape;362;p28"/>
            <p:cNvSpPr/>
            <p:nvPr/>
          </p:nvSpPr>
          <p:spPr>
            <a:xfrm>
              <a:off x="2641525" y="1272700"/>
              <a:ext cx="796675" cy="458625"/>
            </a:xfrm>
            <a:custGeom>
              <a:rect b="b" l="l" r="r" t="t"/>
              <a:pathLst>
                <a:path extrusionOk="0" h="18345" w="31867">
                  <a:moveTo>
                    <a:pt x="18040" y="0"/>
                  </a:moveTo>
                  <a:cubicBezTo>
                    <a:pt x="17920" y="0"/>
                    <a:pt x="17800" y="26"/>
                    <a:pt x="17708" y="79"/>
                  </a:cubicBezTo>
                  <a:lnTo>
                    <a:pt x="182" y="10196"/>
                  </a:lnTo>
                  <a:cubicBezTo>
                    <a:pt x="0" y="10303"/>
                    <a:pt x="0" y="10474"/>
                    <a:pt x="182" y="10579"/>
                  </a:cubicBezTo>
                  <a:lnTo>
                    <a:pt x="13496" y="18266"/>
                  </a:lnTo>
                  <a:cubicBezTo>
                    <a:pt x="13588" y="18319"/>
                    <a:pt x="13708" y="18345"/>
                    <a:pt x="13827" y="18345"/>
                  </a:cubicBezTo>
                  <a:cubicBezTo>
                    <a:pt x="13947" y="18345"/>
                    <a:pt x="14067" y="18319"/>
                    <a:pt x="14159" y="18266"/>
                  </a:cubicBezTo>
                  <a:lnTo>
                    <a:pt x="31685" y="8149"/>
                  </a:lnTo>
                  <a:cubicBezTo>
                    <a:pt x="31867" y="8043"/>
                    <a:pt x="31867" y="7871"/>
                    <a:pt x="31685" y="7766"/>
                  </a:cubicBezTo>
                  <a:lnTo>
                    <a:pt x="18371" y="79"/>
                  </a:lnTo>
                  <a:cubicBezTo>
                    <a:pt x="18280" y="26"/>
                    <a:pt x="18160" y="0"/>
                    <a:pt x="18040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2986425" y="1435375"/>
              <a:ext cx="433475" cy="270850"/>
            </a:xfrm>
            <a:custGeom>
              <a:rect b="b" l="l" r="r" t="t"/>
              <a:pathLst>
                <a:path extrusionOk="0" h="10834" w="17339">
                  <a:moveTo>
                    <a:pt x="17338" y="1"/>
                  </a:moveTo>
                  <a:cubicBezTo>
                    <a:pt x="17338" y="251"/>
                    <a:pt x="17081" y="401"/>
                    <a:pt x="16964" y="469"/>
                  </a:cubicBezTo>
                  <a:lnTo>
                    <a:pt x="1403" y="9455"/>
                  </a:lnTo>
                  <a:cubicBezTo>
                    <a:pt x="1403" y="9456"/>
                    <a:pt x="747" y="9833"/>
                    <a:pt x="747" y="9833"/>
                  </a:cubicBezTo>
                  <a:cubicBezTo>
                    <a:pt x="540" y="9953"/>
                    <a:pt x="271" y="10013"/>
                    <a:pt x="1" y="10013"/>
                  </a:cubicBezTo>
                  <a:lnTo>
                    <a:pt x="1" y="10834"/>
                  </a:lnTo>
                  <a:cubicBezTo>
                    <a:pt x="6" y="10834"/>
                    <a:pt x="11" y="10834"/>
                    <a:pt x="16" y="10834"/>
                  </a:cubicBezTo>
                  <a:cubicBezTo>
                    <a:pt x="264" y="10834"/>
                    <a:pt x="511" y="10777"/>
                    <a:pt x="702" y="10667"/>
                  </a:cubicBezTo>
                  <a:cubicBezTo>
                    <a:pt x="798" y="10612"/>
                    <a:pt x="890" y="10559"/>
                    <a:pt x="974" y="10510"/>
                  </a:cubicBezTo>
                  <a:lnTo>
                    <a:pt x="1094" y="10440"/>
                  </a:lnTo>
                  <a:cubicBezTo>
                    <a:pt x="1149" y="10410"/>
                    <a:pt x="1199" y="10380"/>
                    <a:pt x="1242" y="10356"/>
                  </a:cubicBezTo>
                  <a:cubicBezTo>
                    <a:pt x="1264" y="10343"/>
                    <a:pt x="1283" y="10332"/>
                    <a:pt x="1301" y="10322"/>
                  </a:cubicBezTo>
                  <a:cubicBezTo>
                    <a:pt x="1318" y="10311"/>
                    <a:pt x="1334" y="10303"/>
                    <a:pt x="1347" y="10294"/>
                  </a:cubicBezTo>
                  <a:cubicBezTo>
                    <a:pt x="1364" y="10284"/>
                    <a:pt x="1378" y="10276"/>
                    <a:pt x="1389" y="10271"/>
                  </a:cubicBezTo>
                  <a:lnTo>
                    <a:pt x="1403" y="10263"/>
                  </a:lnTo>
                  <a:lnTo>
                    <a:pt x="16964" y="1279"/>
                  </a:lnTo>
                  <a:cubicBezTo>
                    <a:pt x="17171" y="1159"/>
                    <a:pt x="17338" y="882"/>
                    <a:pt x="17338" y="658"/>
                  </a:cubicBezTo>
                  <a:lnTo>
                    <a:pt x="17338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2666275" y="1242625"/>
              <a:ext cx="756175" cy="443100"/>
            </a:xfrm>
            <a:custGeom>
              <a:rect b="b" l="l" r="r" t="t"/>
              <a:pathLst>
                <a:path extrusionOk="0" h="17724" w="30247">
                  <a:moveTo>
                    <a:pt x="17506" y="0"/>
                  </a:moveTo>
                  <a:cubicBezTo>
                    <a:pt x="17237" y="0"/>
                    <a:pt x="16970" y="59"/>
                    <a:pt x="16765" y="175"/>
                  </a:cubicBezTo>
                  <a:lnTo>
                    <a:pt x="2547" y="8408"/>
                  </a:lnTo>
                  <a:lnTo>
                    <a:pt x="2547" y="9217"/>
                  </a:lnTo>
                  <a:lnTo>
                    <a:pt x="3" y="10270"/>
                  </a:lnTo>
                  <a:lnTo>
                    <a:pt x="1" y="10272"/>
                  </a:lnTo>
                  <a:cubicBezTo>
                    <a:pt x="2" y="10281"/>
                    <a:pt x="3" y="10289"/>
                    <a:pt x="7" y="10298"/>
                  </a:cubicBezTo>
                  <a:cubicBezTo>
                    <a:pt x="4" y="10304"/>
                    <a:pt x="6" y="10310"/>
                    <a:pt x="8" y="10315"/>
                  </a:cubicBezTo>
                  <a:cubicBezTo>
                    <a:pt x="12" y="10338"/>
                    <a:pt x="16" y="10359"/>
                    <a:pt x="22" y="10381"/>
                  </a:cubicBezTo>
                  <a:cubicBezTo>
                    <a:pt x="30" y="10406"/>
                    <a:pt x="39" y="10430"/>
                    <a:pt x="50" y="10455"/>
                  </a:cubicBezTo>
                  <a:cubicBezTo>
                    <a:pt x="61" y="10480"/>
                    <a:pt x="73" y="10504"/>
                    <a:pt x="86" y="10527"/>
                  </a:cubicBezTo>
                  <a:cubicBezTo>
                    <a:pt x="100" y="10551"/>
                    <a:pt x="115" y="10574"/>
                    <a:pt x="132" y="10595"/>
                  </a:cubicBezTo>
                  <a:cubicBezTo>
                    <a:pt x="144" y="10611"/>
                    <a:pt x="156" y="10627"/>
                    <a:pt x="170" y="10643"/>
                  </a:cubicBezTo>
                  <a:lnTo>
                    <a:pt x="200" y="10673"/>
                  </a:lnTo>
                  <a:cubicBezTo>
                    <a:pt x="215" y="10689"/>
                    <a:pt x="232" y="10703"/>
                    <a:pt x="249" y="10716"/>
                  </a:cubicBezTo>
                  <a:cubicBezTo>
                    <a:pt x="265" y="10728"/>
                    <a:pt x="282" y="10741"/>
                    <a:pt x="298" y="10750"/>
                  </a:cubicBezTo>
                  <a:lnTo>
                    <a:pt x="11404" y="17165"/>
                  </a:lnTo>
                  <a:lnTo>
                    <a:pt x="11406" y="17165"/>
                  </a:lnTo>
                  <a:lnTo>
                    <a:pt x="12060" y="17542"/>
                  </a:lnTo>
                  <a:cubicBezTo>
                    <a:pt x="12278" y="17664"/>
                    <a:pt x="12528" y="17723"/>
                    <a:pt x="12807" y="17723"/>
                  </a:cubicBezTo>
                  <a:cubicBezTo>
                    <a:pt x="13076" y="17723"/>
                    <a:pt x="13346" y="17663"/>
                    <a:pt x="13553" y="17543"/>
                  </a:cubicBezTo>
                  <a:lnTo>
                    <a:pt x="14207" y="17166"/>
                  </a:lnTo>
                  <a:lnTo>
                    <a:pt x="29834" y="8145"/>
                  </a:lnTo>
                  <a:cubicBezTo>
                    <a:pt x="30247" y="7906"/>
                    <a:pt x="30247" y="7519"/>
                    <a:pt x="29836" y="7279"/>
                  </a:cubicBezTo>
                  <a:lnTo>
                    <a:pt x="28144" y="6287"/>
                  </a:lnTo>
                  <a:lnTo>
                    <a:pt x="18258" y="181"/>
                  </a:lnTo>
                  <a:cubicBezTo>
                    <a:pt x="18051" y="60"/>
                    <a:pt x="17778" y="0"/>
                    <a:pt x="17506" y="0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2677150" y="1366975"/>
              <a:ext cx="730700" cy="308400"/>
            </a:xfrm>
            <a:custGeom>
              <a:rect b="b" l="l" r="r" t="t"/>
              <a:pathLst>
                <a:path extrusionOk="0" h="12336" w="29228">
                  <a:moveTo>
                    <a:pt x="29228" y="0"/>
                  </a:moveTo>
                  <a:lnTo>
                    <a:pt x="12372" y="9762"/>
                  </a:lnTo>
                  <a:lnTo>
                    <a:pt x="0" y="2620"/>
                  </a:lnTo>
                  <a:lnTo>
                    <a:pt x="2" y="5327"/>
                  </a:lnTo>
                  <a:lnTo>
                    <a:pt x="11940" y="12220"/>
                  </a:lnTo>
                  <a:cubicBezTo>
                    <a:pt x="12073" y="12297"/>
                    <a:pt x="12222" y="12335"/>
                    <a:pt x="12371" y="12335"/>
                  </a:cubicBezTo>
                  <a:cubicBezTo>
                    <a:pt x="12520" y="12335"/>
                    <a:pt x="12669" y="12297"/>
                    <a:pt x="12802" y="12220"/>
                  </a:cubicBezTo>
                  <a:lnTo>
                    <a:pt x="29012" y="2861"/>
                  </a:lnTo>
                  <a:cubicBezTo>
                    <a:pt x="29146" y="2784"/>
                    <a:pt x="29228" y="2641"/>
                    <a:pt x="29228" y="2488"/>
                  </a:cubicBezTo>
                  <a:lnTo>
                    <a:pt x="29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2986425" y="1366975"/>
              <a:ext cx="421475" cy="308400"/>
            </a:xfrm>
            <a:custGeom>
              <a:rect b="b" l="l" r="r" t="t"/>
              <a:pathLst>
                <a:path extrusionOk="0" h="12336" w="16859">
                  <a:moveTo>
                    <a:pt x="16858" y="0"/>
                  </a:moveTo>
                  <a:lnTo>
                    <a:pt x="1" y="9762"/>
                  </a:lnTo>
                  <a:lnTo>
                    <a:pt x="1" y="12335"/>
                  </a:lnTo>
                  <a:cubicBezTo>
                    <a:pt x="153" y="12335"/>
                    <a:pt x="301" y="12296"/>
                    <a:pt x="432" y="12220"/>
                  </a:cubicBezTo>
                  <a:lnTo>
                    <a:pt x="16642" y="2861"/>
                  </a:lnTo>
                  <a:cubicBezTo>
                    <a:pt x="16775" y="2785"/>
                    <a:pt x="16857" y="2643"/>
                    <a:pt x="16858" y="2488"/>
                  </a:cubicBezTo>
                  <a:lnTo>
                    <a:pt x="16858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2986425" y="1344375"/>
              <a:ext cx="433475" cy="270850"/>
            </a:xfrm>
            <a:custGeom>
              <a:rect b="b" l="l" r="r" t="t"/>
              <a:pathLst>
                <a:path extrusionOk="0" h="10834" w="17339">
                  <a:moveTo>
                    <a:pt x="17338" y="0"/>
                  </a:moveTo>
                  <a:cubicBezTo>
                    <a:pt x="17338" y="259"/>
                    <a:pt x="17074" y="405"/>
                    <a:pt x="16966" y="469"/>
                  </a:cubicBezTo>
                  <a:lnTo>
                    <a:pt x="12053" y="3306"/>
                  </a:lnTo>
                  <a:lnTo>
                    <a:pt x="1404" y="9453"/>
                  </a:lnTo>
                  <a:cubicBezTo>
                    <a:pt x="1401" y="9453"/>
                    <a:pt x="750" y="9829"/>
                    <a:pt x="750" y="9829"/>
                  </a:cubicBezTo>
                  <a:cubicBezTo>
                    <a:pt x="541" y="9950"/>
                    <a:pt x="272" y="10008"/>
                    <a:pt x="1" y="10008"/>
                  </a:cubicBezTo>
                  <a:lnTo>
                    <a:pt x="1" y="10833"/>
                  </a:lnTo>
                  <a:cubicBezTo>
                    <a:pt x="3" y="10833"/>
                    <a:pt x="6" y="10833"/>
                    <a:pt x="8" y="10833"/>
                  </a:cubicBezTo>
                  <a:cubicBezTo>
                    <a:pt x="259" y="10833"/>
                    <a:pt x="509" y="10777"/>
                    <a:pt x="703" y="10666"/>
                  </a:cubicBezTo>
                  <a:cubicBezTo>
                    <a:pt x="799" y="10610"/>
                    <a:pt x="891" y="10557"/>
                    <a:pt x="975" y="10509"/>
                  </a:cubicBezTo>
                  <a:lnTo>
                    <a:pt x="1094" y="10440"/>
                  </a:lnTo>
                  <a:cubicBezTo>
                    <a:pt x="1225" y="10365"/>
                    <a:pt x="1323" y="10309"/>
                    <a:pt x="1371" y="10280"/>
                  </a:cubicBezTo>
                  <a:lnTo>
                    <a:pt x="1399" y="10264"/>
                  </a:lnTo>
                  <a:cubicBezTo>
                    <a:pt x="1403" y="10263"/>
                    <a:pt x="12754" y="3710"/>
                    <a:pt x="12754" y="3710"/>
                  </a:cubicBezTo>
                  <a:lnTo>
                    <a:pt x="16964" y="1277"/>
                  </a:lnTo>
                  <a:cubicBezTo>
                    <a:pt x="17171" y="1159"/>
                    <a:pt x="17338" y="880"/>
                    <a:pt x="17338" y="657"/>
                  </a:cubicBezTo>
                  <a:lnTo>
                    <a:pt x="17338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2653950" y="1161650"/>
              <a:ext cx="768475" cy="432950"/>
            </a:xfrm>
            <a:custGeom>
              <a:rect b="b" l="l" r="r" t="t"/>
              <a:pathLst>
                <a:path extrusionOk="0" h="17318" w="30739">
                  <a:moveTo>
                    <a:pt x="28" y="10141"/>
                  </a:moveTo>
                  <a:cubicBezTo>
                    <a:pt x="18" y="10145"/>
                    <a:pt x="8" y="10151"/>
                    <a:pt x="0" y="10157"/>
                  </a:cubicBezTo>
                  <a:lnTo>
                    <a:pt x="28" y="10141"/>
                  </a:lnTo>
                  <a:close/>
                  <a:moveTo>
                    <a:pt x="17997" y="1"/>
                  </a:moveTo>
                  <a:cubicBezTo>
                    <a:pt x="17729" y="1"/>
                    <a:pt x="17462" y="59"/>
                    <a:pt x="17257" y="177"/>
                  </a:cubicBezTo>
                  <a:lnTo>
                    <a:pt x="28" y="10141"/>
                  </a:lnTo>
                  <a:lnTo>
                    <a:pt x="28" y="10141"/>
                  </a:lnTo>
                  <a:cubicBezTo>
                    <a:pt x="31" y="10140"/>
                    <a:pt x="34" y="10139"/>
                    <a:pt x="38" y="10138"/>
                  </a:cubicBezTo>
                  <a:cubicBezTo>
                    <a:pt x="47" y="10132"/>
                    <a:pt x="58" y="10127"/>
                    <a:pt x="69" y="10126"/>
                  </a:cubicBezTo>
                  <a:cubicBezTo>
                    <a:pt x="79" y="10121"/>
                    <a:pt x="91" y="10117"/>
                    <a:pt x="102" y="10115"/>
                  </a:cubicBezTo>
                  <a:cubicBezTo>
                    <a:pt x="117" y="10110"/>
                    <a:pt x="133" y="10106"/>
                    <a:pt x="150" y="10105"/>
                  </a:cubicBezTo>
                  <a:cubicBezTo>
                    <a:pt x="167" y="10103"/>
                    <a:pt x="185" y="10101"/>
                    <a:pt x="202" y="10101"/>
                  </a:cubicBezTo>
                  <a:cubicBezTo>
                    <a:pt x="229" y="10101"/>
                    <a:pt x="256" y="10104"/>
                    <a:pt x="283" y="10109"/>
                  </a:cubicBezTo>
                  <a:cubicBezTo>
                    <a:pt x="310" y="10112"/>
                    <a:pt x="338" y="10118"/>
                    <a:pt x="366" y="10127"/>
                  </a:cubicBezTo>
                  <a:cubicBezTo>
                    <a:pt x="425" y="10147"/>
                    <a:pt x="483" y="10171"/>
                    <a:pt x="538" y="10203"/>
                  </a:cubicBezTo>
                  <a:lnTo>
                    <a:pt x="975" y="10455"/>
                  </a:lnTo>
                  <a:lnTo>
                    <a:pt x="3040" y="11646"/>
                  </a:lnTo>
                  <a:lnTo>
                    <a:pt x="11896" y="16762"/>
                  </a:lnTo>
                  <a:lnTo>
                    <a:pt x="11899" y="16762"/>
                  </a:lnTo>
                  <a:lnTo>
                    <a:pt x="12550" y="17137"/>
                  </a:lnTo>
                  <a:cubicBezTo>
                    <a:pt x="12772" y="17256"/>
                    <a:pt x="13019" y="17317"/>
                    <a:pt x="13271" y="17317"/>
                  </a:cubicBezTo>
                  <a:cubicBezTo>
                    <a:pt x="13280" y="17317"/>
                    <a:pt x="13290" y="17317"/>
                    <a:pt x="13300" y="17317"/>
                  </a:cubicBezTo>
                  <a:cubicBezTo>
                    <a:pt x="13569" y="17317"/>
                    <a:pt x="13839" y="17258"/>
                    <a:pt x="14046" y="17140"/>
                  </a:cubicBezTo>
                  <a:lnTo>
                    <a:pt x="14700" y="16762"/>
                  </a:lnTo>
                  <a:lnTo>
                    <a:pt x="28285" y="8920"/>
                  </a:lnTo>
                  <a:lnTo>
                    <a:pt x="30327" y="7741"/>
                  </a:lnTo>
                  <a:lnTo>
                    <a:pt x="30326" y="7741"/>
                  </a:lnTo>
                  <a:cubicBezTo>
                    <a:pt x="30739" y="7501"/>
                    <a:pt x="30739" y="7115"/>
                    <a:pt x="30329" y="6875"/>
                  </a:cubicBezTo>
                  <a:lnTo>
                    <a:pt x="18751" y="182"/>
                  </a:lnTo>
                  <a:cubicBezTo>
                    <a:pt x="18543" y="61"/>
                    <a:pt x="18270" y="1"/>
                    <a:pt x="1799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2824500" y="1276325"/>
              <a:ext cx="419600" cy="220750"/>
            </a:xfrm>
            <a:custGeom>
              <a:rect b="b" l="l" r="r" t="t"/>
              <a:pathLst>
                <a:path extrusionOk="0" h="8830" w="16784">
                  <a:moveTo>
                    <a:pt x="8392" y="0"/>
                  </a:moveTo>
                  <a:lnTo>
                    <a:pt x="8392" y="1"/>
                  </a:lnTo>
                  <a:cubicBezTo>
                    <a:pt x="6435" y="1"/>
                    <a:pt x="4479" y="432"/>
                    <a:pt x="2987" y="1294"/>
                  </a:cubicBezTo>
                  <a:cubicBezTo>
                    <a:pt x="0" y="3018"/>
                    <a:pt x="0" y="5813"/>
                    <a:pt x="2987" y="7536"/>
                  </a:cubicBezTo>
                  <a:cubicBezTo>
                    <a:pt x="4479" y="8397"/>
                    <a:pt x="6435" y="8829"/>
                    <a:pt x="8392" y="8829"/>
                  </a:cubicBezTo>
                  <a:cubicBezTo>
                    <a:pt x="10348" y="8829"/>
                    <a:pt x="12305" y="8397"/>
                    <a:pt x="13798" y="7536"/>
                  </a:cubicBezTo>
                  <a:cubicBezTo>
                    <a:pt x="16783" y="5813"/>
                    <a:pt x="16783" y="3017"/>
                    <a:pt x="13798" y="1294"/>
                  </a:cubicBezTo>
                  <a:cubicBezTo>
                    <a:pt x="12304" y="432"/>
                    <a:pt x="10348" y="0"/>
                    <a:pt x="8392" y="0"/>
                  </a:cubicBezTo>
                  <a:close/>
                </a:path>
              </a:pathLst>
            </a:custGeom>
            <a:solidFill>
              <a:srgbClr val="E05C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2648725" y="1414175"/>
              <a:ext cx="337725" cy="292075"/>
            </a:xfrm>
            <a:custGeom>
              <a:rect b="b" l="l" r="r" t="t"/>
              <a:pathLst>
                <a:path extrusionOk="0" h="11683" w="13509">
                  <a:moveTo>
                    <a:pt x="425" y="0"/>
                  </a:moveTo>
                  <a:cubicBezTo>
                    <a:pt x="420" y="0"/>
                    <a:pt x="415" y="0"/>
                    <a:pt x="411" y="0"/>
                  </a:cubicBezTo>
                  <a:cubicBezTo>
                    <a:pt x="394" y="0"/>
                    <a:pt x="376" y="2"/>
                    <a:pt x="359" y="4"/>
                  </a:cubicBezTo>
                  <a:cubicBezTo>
                    <a:pt x="342" y="5"/>
                    <a:pt x="326" y="9"/>
                    <a:pt x="311" y="14"/>
                  </a:cubicBezTo>
                  <a:cubicBezTo>
                    <a:pt x="300" y="15"/>
                    <a:pt x="288" y="19"/>
                    <a:pt x="278" y="25"/>
                  </a:cubicBezTo>
                  <a:cubicBezTo>
                    <a:pt x="267" y="27"/>
                    <a:pt x="256" y="31"/>
                    <a:pt x="247" y="37"/>
                  </a:cubicBezTo>
                  <a:cubicBezTo>
                    <a:pt x="242" y="38"/>
                    <a:pt x="238" y="40"/>
                    <a:pt x="233" y="42"/>
                  </a:cubicBezTo>
                  <a:lnTo>
                    <a:pt x="209" y="55"/>
                  </a:lnTo>
                  <a:lnTo>
                    <a:pt x="207" y="55"/>
                  </a:lnTo>
                  <a:cubicBezTo>
                    <a:pt x="79" y="138"/>
                    <a:pt x="0" y="302"/>
                    <a:pt x="0" y="533"/>
                  </a:cubicBezTo>
                  <a:lnTo>
                    <a:pt x="0" y="3258"/>
                  </a:lnTo>
                  <a:cubicBezTo>
                    <a:pt x="0" y="3735"/>
                    <a:pt x="335" y="4314"/>
                    <a:pt x="747" y="4553"/>
                  </a:cubicBezTo>
                  <a:lnTo>
                    <a:pt x="12105" y="11112"/>
                  </a:lnTo>
                  <a:lnTo>
                    <a:pt x="12120" y="11121"/>
                  </a:lnTo>
                  <a:cubicBezTo>
                    <a:pt x="12129" y="11126"/>
                    <a:pt x="12144" y="11133"/>
                    <a:pt x="12161" y="11142"/>
                  </a:cubicBezTo>
                  <a:cubicBezTo>
                    <a:pt x="12174" y="11151"/>
                    <a:pt x="12190" y="11161"/>
                    <a:pt x="12208" y="11170"/>
                  </a:cubicBezTo>
                  <a:cubicBezTo>
                    <a:pt x="12225" y="11181"/>
                    <a:pt x="12244" y="11191"/>
                    <a:pt x="12266" y="11205"/>
                  </a:cubicBezTo>
                  <a:cubicBezTo>
                    <a:pt x="12309" y="11229"/>
                    <a:pt x="12359" y="11258"/>
                    <a:pt x="12414" y="11290"/>
                  </a:cubicBezTo>
                  <a:lnTo>
                    <a:pt x="12534" y="11358"/>
                  </a:lnTo>
                  <a:cubicBezTo>
                    <a:pt x="12618" y="11407"/>
                    <a:pt x="12710" y="11460"/>
                    <a:pt x="12806" y="11515"/>
                  </a:cubicBezTo>
                  <a:cubicBezTo>
                    <a:pt x="12999" y="11626"/>
                    <a:pt x="13249" y="11683"/>
                    <a:pt x="13501" y="11683"/>
                  </a:cubicBezTo>
                  <a:cubicBezTo>
                    <a:pt x="13503" y="11683"/>
                    <a:pt x="13506" y="11683"/>
                    <a:pt x="13509" y="11683"/>
                  </a:cubicBezTo>
                  <a:lnTo>
                    <a:pt x="13509" y="10861"/>
                  </a:lnTo>
                  <a:cubicBezTo>
                    <a:pt x="13237" y="10861"/>
                    <a:pt x="12968" y="10801"/>
                    <a:pt x="12760" y="10683"/>
                  </a:cubicBezTo>
                  <a:lnTo>
                    <a:pt x="12105" y="10305"/>
                  </a:lnTo>
                  <a:lnTo>
                    <a:pt x="12105" y="10303"/>
                  </a:lnTo>
                  <a:lnTo>
                    <a:pt x="998" y="3888"/>
                  </a:lnTo>
                  <a:cubicBezTo>
                    <a:pt x="984" y="3879"/>
                    <a:pt x="966" y="3866"/>
                    <a:pt x="950" y="3854"/>
                  </a:cubicBezTo>
                  <a:cubicBezTo>
                    <a:pt x="932" y="3841"/>
                    <a:pt x="915" y="3827"/>
                    <a:pt x="901" y="3811"/>
                  </a:cubicBezTo>
                  <a:lnTo>
                    <a:pt x="872" y="3781"/>
                  </a:lnTo>
                  <a:cubicBezTo>
                    <a:pt x="857" y="3765"/>
                    <a:pt x="845" y="3749"/>
                    <a:pt x="833" y="3733"/>
                  </a:cubicBezTo>
                  <a:cubicBezTo>
                    <a:pt x="816" y="3711"/>
                    <a:pt x="802" y="3689"/>
                    <a:pt x="788" y="3665"/>
                  </a:cubicBezTo>
                  <a:cubicBezTo>
                    <a:pt x="775" y="3642"/>
                    <a:pt x="763" y="3618"/>
                    <a:pt x="752" y="3593"/>
                  </a:cubicBezTo>
                  <a:cubicBezTo>
                    <a:pt x="740" y="3568"/>
                    <a:pt x="730" y="3544"/>
                    <a:pt x="724" y="3519"/>
                  </a:cubicBezTo>
                  <a:cubicBezTo>
                    <a:pt x="717" y="3497"/>
                    <a:pt x="712" y="3476"/>
                    <a:pt x="709" y="3453"/>
                  </a:cubicBezTo>
                  <a:cubicBezTo>
                    <a:pt x="706" y="3448"/>
                    <a:pt x="706" y="3442"/>
                    <a:pt x="708" y="3436"/>
                  </a:cubicBezTo>
                  <a:cubicBezTo>
                    <a:pt x="704" y="3427"/>
                    <a:pt x="703" y="3418"/>
                    <a:pt x="704" y="3408"/>
                  </a:cubicBezTo>
                  <a:cubicBezTo>
                    <a:pt x="701" y="3396"/>
                    <a:pt x="700" y="3383"/>
                    <a:pt x="700" y="3371"/>
                  </a:cubicBezTo>
                  <a:lnTo>
                    <a:pt x="700" y="1229"/>
                  </a:lnTo>
                  <a:cubicBezTo>
                    <a:pt x="700" y="1094"/>
                    <a:pt x="768" y="1015"/>
                    <a:pt x="866" y="1015"/>
                  </a:cubicBezTo>
                  <a:cubicBezTo>
                    <a:pt x="907" y="1015"/>
                    <a:pt x="952" y="1029"/>
                    <a:pt x="1000" y="1056"/>
                  </a:cubicBezTo>
                  <a:lnTo>
                    <a:pt x="2546" y="1949"/>
                  </a:lnTo>
                  <a:lnTo>
                    <a:pt x="12105" y="7469"/>
                  </a:lnTo>
                  <a:cubicBezTo>
                    <a:pt x="12106" y="7469"/>
                    <a:pt x="12108" y="7471"/>
                    <a:pt x="12109" y="7472"/>
                  </a:cubicBezTo>
                  <a:lnTo>
                    <a:pt x="12137" y="7486"/>
                  </a:lnTo>
                  <a:cubicBezTo>
                    <a:pt x="12185" y="7515"/>
                    <a:pt x="12283" y="7573"/>
                    <a:pt x="12414" y="7647"/>
                  </a:cubicBezTo>
                  <a:lnTo>
                    <a:pt x="12534" y="7716"/>
                  </a:lnTo>
                  <a:cubicBezTo>
                    <a:pt x="12618" y="7764"/>
                    <a:pt x="12710" y="7818"/>
                    <a:pt x="12806" y="7872"/>
                  </a:cubicBezTo>
                  <a:cubicBezTo>
                    <a:pt x="12999" y="7984"/>
                    <a:pt x="13249" y="8040"/>
                    <a:pt x="13501" y="8040"/>
                  </a:cubicBezTo>
                  <a:cubicBezTo>
                    <a:pt x="13503" y="8040"/>
                    <a:pt x="13506" y="8040"/>
                    <a:pt x="13509" y="8040"/>
                  </a:cubicBezTo>
                  <a:lnTo>
                    <a:pt x="13509" y="7216"/>
                  </a:lnTo>
                  <a:cubicBezTo>
                    <a:pt x="13237" y="7216"/>
                    <a:pt x="12968" y="7157"/>
                    <a:pt x="12760" y="7037"/>
                  </a:cubicBezTo>
                  <a:lnTo>
                    <a:pt x="12759" y="7036"/>
                  </a:lnTo>
                  <a:lnTo>
                    <a:pt x="12108" y="6660"/>
                  </a:lnTo>
                  <a:lnTo>
                    <a:pt x="12105" y="6660"/>
                  </a:lnTo>
                  <a:lnTo>
                    <a:pt x="3249" y="1545"/>
                  </a:lnTo>
                  <a:lnTo>
                    <a:pt x="1183" y="353"/>
                  </a:lnTo>
                  <a:lnTo>
                    <a:pt x="747" y="102"/>
                  </a:lnTo>
                  <a:cubicBezTo>
                    <a:pt x="692" y="70"/>
                    <a:pt x="634" y="45"/>
                    <a:pt x="575" y="26"/>
                  </a:cubicBezTo>
                  <a:cubicBezTo>
                    <a:pt x="547" y="17"/>
                    <a:pt x="519" y="11"/>
                    <a:pt x="492" y="7"/>
                  </a:cubicBezTo>
                  <a:cubicBezTo>
                    <a:pt x="470" y="3"/>
                    <a:pt x="448" y="0"/>
                    <a:pt x="425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2966300" y="1289175"/>
              <a:ext cx="135975" cy="123925"/>
            </a:xfrm>
            <a:custGeom>
              <a:rect b="b" l="l" r="r" t="t"/>
              <a:pathLst>
                <a:path extrusionOk="0" h="4957" w="5439">
                  <a:moveTo>
                    <a:pt x="2720" y="1"/>
                  </a:moveTo>
                  <a:cubicBezTo>
                    <a:pt x="2086" y="1"/>
                    <a:pt x="1452" y="243"/>
                    <a:pt x="968" y="727"/>
                  </a:cubicBezTo>
                  <a:cubicBezTo>
                    <a:pt x="1" y="1694"/>
                    <a:pt x="1" y="3263"/>
                    <a:pt x="968" y="4231"/>
                  </a:cubicBezTo>
                  <a:cubicBezTo>
                    <a:pt x="1452" y="4715"/>
                    <a:pt x="2086" y="4956"/>
                    <a:pt x="2720" y="4956"/>
                  </a:cubicBezTo>
                  <a:cubicBezTo>
                    <a:pt x="3354" y="4956"/>
                    <a:pt x="3989" y="4715"/>
                    <a:pt x="4472" y="4231"/>
                  </a:cubicBezTo>
                  <a:cubicBezTo>
                    <a:pt x="5439" y="3263"/>
                    <a:pt x="5439" y="1694"/>
                    <a:pt x="4472" y="727"/>
                  </a:cubicBezTo>
                  <a:cubicBezTo>
                    <a:pt x="3989" y="243"/>
                    <a:pt x="3354" y="1"/>
                    <a:pt x="272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2919000" y="1251675"/>
              <a:ext cx="230575" cy="121300"/>
            </a:xfrm>
            <a:custGeom>
              <a:rect b="b" l="l" r="r" t="t"/>
              <a:pathLst>
                <a:path extrusionOk="0" h="4852" w="9223">
                  <a:moveTo>
                    <a:pt x="4612" y="1"/>
                  </a:moveTo>
                  <a:cubicBezTo>
                    <a:pt x="3537" y="1"/>
                    <a:pt x="2462" y="238"/>
                    <a:pt x="1642" y="711"/>
                  </a:cubicBezTo>
                  <a:cubicBezTo>
                    <a:pt x="1" y="1658"/>
                    <a:pt x="1" y="3194"/>
                    <a:pt x="1642" y="4142"/>
                  </a:cubicBezTo>
                  <a:cubicBezTo>
                    <a:pt x="2462" y="4615"/>
                    <a:pt x="3537" y="4852"/>
                    <a:pt x="4612" y="4852"/>
                  </a:cubicBezTo>
                  <a:cubicBezTo>
                    <a:pt x="5687" y="4852"/>
                    <a:pt x="6762" y="4615"/>
                    <a:pt x="7582" y="4142"/>
                  </a:cubicBezTo>
                  <a:cubicBezTo>
                    <a:pt x="9223" y="3194"/>
                    <a:pt x="9223" y="1658"/>
                    <a:pt x="7582" y="711"/>
                  </a:cubicBezTo>
                  <a:cubicBezTo>
                    <a:pt x="6762" y="238"/>
                    <a:pt x="5687" y="1"/>
                    <a:pt x="4612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2926025" y="1226125"/>
              <a:ext cx="216525" cy="125025"/>
            </a:xfrm>
            <a:custGeom>
              <a:rect b="b" l="l" r="r" t="t"/>
              <a:pathLst>
                <a:path extrusionOk="0" h="5001" w="8661">
                  <a:moveTo>
                    <a:pt x="4331" y="0"/>
                  </a:moveTo>
                  <a:cubicBezTo>
                    <a:pt x="1940" y="0"/>
                    <a:pt x="1" y="1120"/>
                    <a:pt x="1" y="2501"/>
                  </a:cubicBezTo>
                  <a:cubicBezTo>
                    <a:pt x="1" y="3881"/>
                    <a:pt x="1940" y="5001"/>
                    <a:pt x="4331" y="5001"/>
                  </a:cubicBezTo>
                  <a:cubicBezTo>
                    <a:pt x="6723" y="5001"/>
                    <a:pt x="8661" y="3881"/>
                    <a:pt x="8661" y="2501"/>
                  </a:cubicBezTo>
                  <a:cubicBezTo>
                    <a:pt x="8661" y="1120"/>
                    <a:pt x="6723" y="0"/>
                    <a:pt x="433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2911800" y="1199800"/>
              <a:ext cx="245000" cy="128875"/>
            </a:xfrm>
            <a:custGeom>
              <a:rect b="b" l="l" r="r" t="t"/>
              <a:pathLst>
                <a:path extrusionOk="0" h="5155" w="9800">
                  <a:moveTo>
                    <a:pt x="4900" y="1"/>
                  </a:moveTo>
                  <a:cubicBezTo>
                    <a:pt x="3758" y="1"/>
                    <a:pt x="2616" y="252"/>
                    <a:pt x="1744" y="755"/>
                  </a:cubicBezTo>
                  <a:cubicBezTo>
                    <a:pt x="0" y="1762"/>
                    <a:pt x="0" y="3393"/>
                    <a:pt x="1744" y="4399"/>
                  </a:cubicBezTo>
                  <a:cubicBezTo>
                    <a:pt x="2616" y="4903"/>
                    <a:pt x="3758" y="5154"/>
                    <a:pt x="4900" y="5154"/>
                  </a:cubicBezTo>
                  <a:cubicBezTo>
                    <a:pt x="6042" y="5154"/>
                    <a:pt x="7185" y="4903"/>
                    <a:pt x="8056" y="4399"/>
                  </a:cubicBezTo>
                  <a:cubicBezTo>
                    <a:pt x="9799" y="3393"/>
                    <a:pt x="9799" y="1762"/>
                    <a:pt x="8056" y="755"/>
                  </a:cubicBezTo>
                  <a:cubicBezTo>
                    <a:pt x="7184" y="252"/>
                    <a:pt x="6042" y="1"/>
                    <a:pt x="4900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2919275" y="1172675"/>
              <a:ext cx="230050" cy="132800"/>
            </a:xfrm>
            <a:custGeom>
              <a:rect b="b" l="l" r="r" t="t"/>
              <a:pathLst>
                <a:path extrusionOk="0" h="5312" w="9202">
                  <a:moveTo>
                    <a:pt x="4601" y="0"/>
                  </a:moveTo>
                  <a:cubicBezTo>
                    <a:pt x="2060" y="0"/>
                    <a:pt x="1" y="1190"/>
                    <a:pt x="1" y="2656"/>
                  </a:cubicBezTo>
                  <a:cubicBezTo>
                    <a:pt x="1" y="4123"/>
                    <a:pt x="2060" y="5312"/>
                    <a:pt x="4601" y="5312"/>
                  </a:cubicBezTo>
                  <a:cubicBezTo>
                    <a:pt x="7141" y="5312"/>
                    <a:pt x="9201" y="4123"/>
                    <a:pt x="9201" y="2656"/>
                  </a:cubicBezTo>
                  <a:cubicBezTo>
                    <a:pt x="9201" y="1190"/>
                    <a:pt x="7141" y="0"/>
                    <a:pt x="4601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2916925" y="1145400"/>
              <a:ext cx="234750" cy="135550"/>
            </a:xfrm>
            <a:custGeom>
              <a:rect b="b" l="l" r="r" t="t"/>
              <a:pathLst>
                <a:path extrusionOk="0" h="5422" w="9390">
                  <a:moveTo>
                    <a:pt x="4695" y="0"/>
                  </a:moveTo>
                  <a:cubicBezTo>
                    <a:pt x="2102" y="0"/>
                    <a:pt x="0" y="1214"/>
                    <a:pt x="0" y="2712"/>
                  </a:cubicBezTo>
                  <a:cubicBezTo>
                    <a:pt x="0" y="4208"/>
                    <a:pt x="2102" y="5422"/>
                    <a:pt x="4695" y="5422"/>
                  </a:cubicBezTo>
                  <a:cubicBezTo>
                    <a:pt x="7287" y="5422"/>
                    <a:pt x="9389" y="4208"/>
                    <a:pt x="9389" y="2712"/>
                  </a:cubicBezTo>
                  <a:cubicBezTo>
                    <a:pt x="9389" y="1214"/>
                    <a:pt x="7287" y="0"/>
                    <a:pt x="4695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2739250" y="539700"/>
              <a:ext cx="590100" cy="721350"/>
            </a:xfrm>
            <a:custGeom>
              <a:rect b="b" l="l" r="r" t="t"/>
              <a:pathLst>
                <a:path extrusionOk="0" h="28854" w="23604">
                  <a:moveTo>
                    <a:pt x="11801" y="1"/>
                  </a:moveTo>
                  <a:cubicBezTo>
                    <a:pt x="11801" y="1"/>
                    <a:pt x="11802" y="1"/>
                    <a:pt x="11802" y="1"/>
                  </a:cubicBezTo>
                  <a:lnTo>
                    <a:pt x="11802" y="1"/>
                  </a:lnTo>
                  <a:cubicBezTo>
                    <a:pt x="11802" y="1"/>
                    <a:pt x="11802" y="1"/>
                    <a:pt x="11802" y="1"/>
                  </a:cubicBezTo>
                  <a:close/>
                  <a:moveTo>
                    <a:pt x="11802" y="1"/>
                  </a:moveTo>
                  <a:cubicBezTo>
                    <a:pt x="5284" y="1"/>
                    <a:pt x="0" y="5285"/>
                    <a:pt x="0" y="11803"/>
                  </a:cubicBezTo>
                  <a:cubicBezTo>
                    <a:pt x="0" y="21171"/>
                    <a:pt x="7730" y="22727"/>
                    <a:pt x="7730" y="26503"/>
                  </a:cubicBezTo>
                  <a:cubicBezTo>
                    <a:pt x="7730" y="27105"/>
                    <a:pt x="8128" y="27706"/>
                    <a:pt x="8922" y="28166"/>
                  </a:cubicBezTo>
                  <a:cubicBezTo>
                    <a:pt x="9717" y="28624"/>
                    <a:pt x="10760" y="28853"/>
                    <a:pt x="11802" y="28853"/>
                  </a:cubicBezTo>
                  <a:cubicBezTo>
                    <a:pt x="12844" y="28853"/>
                    <a:pt x="13886" y="28624"/>
                    <a:pt x="14681" y="28166"/>
                  </a:cubicBezTo>
                  <a:cubicBezTo>
                    <a:pt x="15475" y="27706"/>
                    <a:pt x="15874" y="27105"/>
                    <a:pt x="15874" y="26503"/>
                  </a:cubicBezTo>
                  <a:cubicBezTo>
                    <a:pt x="15874" y="22727"/>
                    <a:pt x="23603" y="21171"/>
                    <a:pt x="23603" y="11803"/>
                  </a:cubicBezTo>
                  <a:cubicBezTo>
                    <a:pt x="23603" y="5285"/>
                    <a:pt x="18320" y="1"/>
                    <a:pt x="11802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2942800" y="1154150"/>
              <a:ext cx="182975" cy="96250"/>
            </a:xfrm>
            <a:custGeom>
              <a:rect b="b" l="l" r="r" t="t"/>
              <a:pathLst>
                <a:path extrusionOk="0" h="3850" w="7319">
                  <a:moveTo>
                    <a:pt x="3660" y="0"/>
                  </a:moveTo>
                  <a:cubicBezTo>
                    <a:pt x="2807" y="0"/>
                    <a:pt x="1954" y="188"/>
                    <a:pt x="1303" y="564"/>
                  </a:cubicBezTo>
                  <a:cubicBezTo>
                    <a:pt x="1" y="1316"/>
                    <a:pt x="1" y="2534"/>
                    <a:pt x="1303" y="3286"/>
                  </a:cubicBezTo>
                  <a:cubicBezTo>
                    <a:pt x="1954" y="3662"/>
                    <a:pt x="2807" y="3850"/>
                    <a:pt x="3660" y="3850"/>
                  </a:cubicBezTo>
                  <a:cubicBezTo>
                    <a:pt x="4513" y="3850"/>
                    <a:pt x="5366" y="3662"/>
                    <a:pt x="6017" y="3286"/>
                  </a:cubicBezTo>
                  <a:cubicBezTo>
                    <a:pt x="7319" y="2534"/>
                    <a:pt x="7319" y="1316"/>
                    <a:pt x="6017" y="564"/>
                  </a:cubicBezTo>
                  <a:cubicBezTo>
                    <a:pt x="5366" y="188"/>
                    <a:pt x="4513" y="0"/>
                    <a:pt x="3660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2919500" y="947275"/>
              <a:ext cx="223275" cy="280000"/>
            </a:xfrm>
            <a:custGeom>
              <a:rect b="b" l="l" r="r" t="t"/>
              <a:pathLst>
                <a:path extrusionOk="0" h="11200" w="8931">
                  <a:moveTo>
                    <a:pt x="4005" y="18"/>
                  </a:moveTo>
                  <a:cubicBezTo>
                    <a:pt x="4007" y="18"/>
                    <a:pt x="4009" y="18"/>
                    <a:pt x="4011" y="19"/>
                  </a:cubicBezTo>
                  <a:cubicBezTo>
                    <a:pt x="4101" y="19"/>
                    <a:pt x="4206" y="51"/>
                    <a:pt x="4323" y="123"/>
                  </a:cubicBezTo>
                  <a:cubicBezTo>
                    <a:pt x="4718" y="366"/>
                    <a:pt x="4912" y="734"/>
                    <a:pt x="4912" y="1114"/>
                  </a:cubicBezTo>
                  <a:cubicBezTo>
                    <a:pt x="4912" y="1464"/>
                    <a:pt x="4748" y="1822"/>
                    <a:pt x="4422" y="2101"/>
                  </a:cubicBezTo>
                  <a:cubicBezTo>
                    <a:pt x="4314" y="2194"/>
                    <a:pt x="4188" y="2278"/>
                    <a:pt x="4044" y="2349"/>
                  </a:cubicBezTo>
                  <a:lnTo>
                    <a:pt x="4044" y="2349"/>
                  </a:lnTo>
                  <a:cubicBezTo>
                    <a:pt x="4037" y="2336"/>
                    <a:pt x="4031" y="2324"/>
                    <a:pt x="4024" y="2311"/>
                  </a:cubicBezTo>
                  <a:cubicBezTo>
                    <a:pt x="3728" y="1731"/>
                    <a:pt x="3595" y="1173"/>
                    <a:pt x="3595" y="753"/>
                  </a:cubicBezTo>
                  <a:cubicBezTo>
                    <a:pt x="3595" y="529"/>
                    <a:pt x="3632" y="344"/>
                    <a:pt x="3704" y="216"/>
                  </a:cubicBezTo>
                  <a:cubicBezTo>
                    <a:pt x="3735" y="158"/>
                    <a:pt x="3779" y="108"/>
                    <a:pt x="3835" y="69"/>
                  </a:cubicBezTo>
                  <a:cubicBezTo>
                    <a:pt x="3885" y="36"/>
                    <a:pt x="3944" y="18"/>
                    <a:pt x="4005" y="18"/>
                  </a:cubicBezTo>
                  <a:close/>
                  <a:moveTo>
                    <a:pt x="319" y="125"/>
                  </a:moveTo>
                  <a:cubicBezTo>
                    <a:pt x="390" y="125"/>
                    <a:pt x="468" y="149"/>
                    <a:pt x="551" y="197"/>
                  </a:cubicBezTo>
                  <a:cubicBezTo>
                    <a:pt x="696" y="282"/>
                    <a:pt x="857" y="440"/>
                    <a:pt x="1024" y="668"/>
                  </a:cubicBezTo>
                  <a:cubicBezTo>
                    <a:pt x="1312" y="1060"/>
                    <a:pt x="1617" y="1659"/>
                    <a:pt x="1901" y="2447"/>
                  </a:cubicBezTo>
                  <a:lnTo>
                    <a:pt x="1901" y="2447"/>
                  </a:lnTo>
                  <a:cubicBezTo>
                    <a:pt x="1480" y="2299"/>
                    <a:pt x="1111" y="2064"/>
                    <a:pt x="814" y="1798"/>
                  </a:cubicBezTo>
                  <a:cubicBezTo>
                    <a:pt x="565" y="1575"/>
                    <a:pt x="366" y="1329"/>
                    <a:pt x="229" y="1096"/>
                  </a:cubicBezTo>
                  <a:cubicBezTo>
                    <a:pt x="93" y="863"/>
                    <a:pt x="19" y="644"/>
                    <a:pt x="19" y="472"/>
                  </a:cubicBezTo>
                  <a:cubicBezTo>
                    <a:pt x="18" y="415"/>
                    <a:pt x="28" y="360"/>
                    <a:pt x="47" y="308"/>
                  </a:cubicBezTo>
                  <a:cubicBezTo>
                    <a:pt x="65" y="262"/>
                    <a:pt x="95" y="221"/>
                    <a:pt x="134" y="191"/>
                  </a:cubicBezTo>
                  <a:cubicBezTo>
                    <a:pt x="186" y="148"/>
                    <a:pt x="251" y="125"/>
                    <a:pt x="319" y="125"/>
                  </a:cubicBezTo>
                  <a:close/>
                  <a:moveTo>
                    <a:pt x="8053" y="4045"/>
                  </a:moveTo>
                  <a:cubicBezTo>
                    <a:pt x="8351" y="4045"/>
                    <a:pt x="8613" y="4140"/>
                    <a:pt x="8787" y="4321"/>
                  </a:cubicBezTo>
                  <a:cubicBezTo>
                    <a:pt x="8874" y="4412"/>
                    <a:pt x="8913" y="4504"/>
                    <a:pt x="8913" y="4590"/>
                  </a:cubicBezTo>
                  <a:cubicBezTo>
                    <a:pt x="8912" y="4657"/>
                    <a:pt x="8890" y="4722"/>
                    <a:pt x="8849" y="4774"/>
                  </a:cubicBezTo>
                  <a:cubicBezTo>
                    <a:pt x="8787" y="4861"/>
                    <a:pt x="8677" y="4935"/>
                    <a:pt x="8530" y="4989"/>
                  </a:cubicBezTo>
                  <a:cubicBezTo>
                    <a:pt x="8382" y="5043"/>
                    <a:pt x="8194" y="5074"/>
                    <a:pt x="7976" y="5074"/>
                  </a:cubicBezTo>
                  <a:cubicBezTo>
                    <a:pt x="7604" y="5074"/>
                    <a:pt x="7141" y="4982"/>
                    <a:pt x="6622" y="4749"/>
                  </a:cubicBezTo>
                  <a:lnTo>
                    <a:pt x="6622" y="4749"/>
                  </a:lnTo>
                  <a:cubicBezTo>
                    <a:pt x="7059" y="4268"/>
                    <a:pt x="7598" y="4045"/>
                    <a:pt x="8053" y="4045"/>
                  </a:cubicBezTo>
                  <a:close/>
                  <a:moveTo>
                    <a:pt x="4006" y="0"/>
                  </a:moveTo>
                  <a:cubicBezTo>
                    <a:pt x="3942" y="0"/>
                    <a:pt x="3879" y="20"/>
                    <a:pt x="3825" y="55"/>
                  </a:cubicBezTo>
                  <a:cubicBezTo>
                    <a:pt x="3744" y="108"/>
                    <a:pt x="3681" y="198"/>
                    <a:pt x="3640" y="318"/>
                  </a:cubicBezTo>
                  <a:cubicBezTo>
                    <a:pt x="3598" y="436"/>
                    <a:pt x="3576" y="584"/>
                    <a:pt x="3576" y="753"/>
                  </a:cubicBezTo>
                  <a:cubicBezTo>
                    <a:pt x="3576" y="1177"/>
                    <a:pt x="3712" y="1737"/>
                    <a:pt x="4008" y="2320"/>
                  </a:cubicBezTo>
                  <a:cubicBezTo>
                    <a:pt x="4015" y="2332"/>
                    <a:pt x="4021" y="2345"/>
                    <a:pt x="4028" y="2357"/>
                  </a:cubicBezTo>
                  <a:lnTo>
                    <a:pt x="4028" y="2357"/>
                  </a:lnTo>
                  <a:cubicBezTo>
                    <a:pt x="3741" y="2497"/>
                    <a:pt x="3385" y="2588"/>
                    <a:pt x="2961" y="2606"/>
                  </a:cubicBezTo>
                  <a:cubicBezTo>
                    <a:pt x="2921" y="2608"/>
                    <a:pt x="2881" y="2609"/>
                    <a:pt x="2843" y="2609"/>
                  </a:cubicBezTo>
                  <a:cubicBezTo>
                    <a:pt x="2516" y="2609"/>
                    <a:pt x="2207" y="2552"/>
                    <a:pt x="1923" y="2454"/>
                  </a:cubicBezTo>
                  <a:lnTo>
                    <a:pt x="1923" y="2454"/>
                  </a:lnTo>
                  <a:cubicBezTo>
                    <a:pt x="1755" y="1987"/>
                    <a:pt x="1579" y="1586"/>
                    <a:pt x="1405" y="1254"/>
                  </a:cubicBezTo>
                  <a:cubicBezTo>
                    <a:pt x="1207" y="880"/>
                    <a:pt x="1011" y="594"/>
                    <a:pt x="827" y="401"/>
                  </a:cubicBezTo>
                  <a:cubicBezTo>
                    <a:pt x="748" y="317"/>
                    <a:pt x="659" y="243"/>
                    <a:pt x="560" y="183"/>
                  </a:cubicBezTo>
                  <a:cubicBezTo>
                    <a:pt x="475" y="133"/>
                    <a:pt x="395" y="108"/>
                    <a:pt x="319" y="108"/>
                  </a:cubicBezTo>
                  <a:cubicBezTo>
                    <a:pt x="247" y="108"/>
                    <a:pt x="177" y="132"/>
                    <a:pt x="123" y="178"/>
                  </a:cubicBezTo>
                  <a:cubicBezTo>
                    <a:pt x="82" y="210"/>
                    <a:pt x="50" y="254"/>
                    <a:pt x="31" y="302"/>
                  </a:cubicBezTo>
                  <a:cubicBezTo>
                    <a:pt x="10" y="356"/>
                    <a:pt x="0" y="414"/>
                    <a:pt x="1" y="472"/>
                  </a:cubicBezTo>
                  <a:cubicBezTo>
                    <a:pt x="1" y="648"/>
                    <a:pt x="76" y="870"/>
                    <a:pt x="212" y="1106"/>
                  </a:cubicBezTo>
                  <a:cubicBezTo>
                    <a:pt x="419" y="1458"/>
                    <a:pt x="766" y="1838"/>
                    <a:pt x="1218" y="2130"/>
                  </a:cubicBezTo>
                  <a:cubicBezTo>
                    <a:pt x="1427" y="2266"/>
                    <a:pt x="1659" y="2383"/>
                    <a:pt x="1909" y="2469"/>
                  </a:cubicBezTo>
                  <a:lnTo>
                    <a:pt x="1909" y="2469"/>
                  </a:lnTo>
                  <a:cubicBezTo>
                    <a:pt x="2117" y="3049"/>
                    <a:pt x="2312" y="3732"/>
                    <a:pt x="2480" y="4507"/>
                  </a:cubicBezTo>
                  <a:cubicBezTo>
                    <a:pt x="3071" y="7251"/>
                    <a:pt x="3108" y="9375"/>
                    <a:pt x="3108" y="9869"/>
                  </a:cubicBezTo>
                  <a:lnTo>
                    <a:pt x="3108" y="9950"/>
                  </a:lnTo>
                  <a:lnTo>
                    <a:pt x="3108" y="9978"/>
                  </a:lnTo>
                  <a:cubicBezTo>
                    <a:pt x="3108" y="9983"/>
                    <a:pt x="3112" y="9988"/>
                    <a:pt x="3117" y="9988"/>
                  </a:cubicBezTo>
                  <a:cubicBezTo>
                    <a:pt x="3122" y="9988"/>
                    <a:pt x="3126" y="9984"/>
                    <a:pt x="3126" y="9979"/>
                  </a:cubicBezTo>
                  <a:lnTo>
                    <a:pt x="3125" y="9979"/>
                  </a:lnTo>
                  <a:lnTo>
                    <a:pt x="3125" y="9869"/>
                  </a:lnTo>
                  <a:cubicBezTo>
                    <a:pt x="3125" y="9375"/>
                    <a:pt x="3088" y="7250"/>
                    <a:pt x="2497" y="4504"/>
                  </a:cubicBezTo>
                  <a:cubicBezTo>
                    <a:pt x="2331" y="3733"/>
                    <a:pt x="2137" y="3055"/>
                    <a:pt x="1930" y="2476"/>
                  </a:cubicBezTo>
                  <a:lnTo>
                    <a:pt x="1930" y="2476"/>
                  </a:lnTo>
                  <a:cubicBezTo>
                    <a:pt x="2213" y="2571"/>
                    <a:pt x="2519" y="2626"/>
                    <a:pt x="2843" y="2626"/>
                  </a:cubicBezTo>
                  <a:cubicBezTo>
                    <a:pt x="2883" y="2626"/>
                    <a:pt x="2922" y="2625"/>
                    <a:pt x="2962" y="2624"/>
                  </a:cubicBezTo>
                  <a:cubicBezTo>
                    <a:pt x="3389" y="2605"/>
                    <a:pt x="3747" y="2513"/>
                    <a:pt x="4036" y="2373"/>
                  </a:cubicBezTo>
                  <a:lnTo>
                    <a:pt x="4036" y="2373"/>
                  </a:lnTo>
                  <a:cubicBezTo>
                    <a:pt x="4334" y="2939"/>
                    <a:pt x="4786" y="3524"/>
                    <a:pt x="5417" y="4023"/>
                  </a:cubicBezTo>
                  <a:cubicBezTo>
                    <a:pt x="5828" y="4349"/>
                    <a:pt x="6224" y="4588"/>
                    <a:pt x="6592" y="4756"/>
                  </a:cubicBezTo>
                  <a:lnTo>
                    <a:pt x="6592" y="4756"/>
                  </a:lnTo>
                  <a:cubicBezTo>
                    <a:pt x="6292" y="5092"/>
                    <a:pt x="6041" y="5551"/>
                    <a:pt x="5899" y="6143"/>
                  </a:cubicBezTo>
                  <a:cubicBezTo>
                    <a:pt x="5413" y="8172"/>
                    <a:pt x="5320" y="11191"/>
                    <a:pt x="5320" y="11191"/>
                  </a:cubicBezTo>
                  <a:cubicBezTo>
                    <a:pt x="5320" y="11197"/>
                    <a:pt x="5325" y="11200"/>
                    <a:pt x="5329" y="11200"/>
                  </a:cubicBezTo>
                  <a:cubicBezTo>
                    <a:pt x="5334" y="11200"/>
                    <a:pt x="5338" y="11197"/>
                    <a:pt x="5338" y="11191"/>
                  </a:cubicBezTo>
                  <a:cubicBezTo>
                    <a:pt x="5338" y="11191"/>
                    <a:pt x="5338" y="11179"/>
                    <a:pt x="5339" y="11157"/>
                  </a:cubicBezTo>
                  <a:cubicBezTo>
                    <a:pt x="5351" y="10818"/>
                    <a:pt x="5461" y="8046"/>
                    <a:pt x="5916" y="6147"/>
                  </a:cubicBezTo>
                  <a:cubicBezTo>
                    <a:pt x="6058" y="5555"/>
                    <a:pt x="6309" y="5098"/>
                    <a:pt x="6609" y="4763"/>
                  </a:cubicBezTo>
                  <a:lnTo>
                    <a:pt x="6609" y="4763"/>
                  </a:lnTo>
                  <a:cubicBezTo>
                    <a:pt x="7132" y="4999"/>
                    <a:pt x="7600" y="5092"/>
                    <a:pt x="7976" y="5092"/>
                  </a:cubicBezTo>
                  <a:cubicBezTo>
                    <a:pt x="8270" y="5092"/>
                    <a:pt x="8508" y="5036"/>
                    <a:pt x="8673" y="4945"/>
                  </a:cubicBezTo>
                  <a:cubicBezTo>
                    <a:pt x="8747" y="4907"/>
                    <a:pt x="8812" y="4851"/>
                    <a:pt x="8864" y="4785"/>
                  </a:cubicBezTo>
                  <a:cubicBezTo>
                    <a:pt x="8906" y="4729"/>
                    <a:pt x="8930" y="4662"/>
                    <a:pt x="8930" y="4590"/>
                  </a:cubicBezTo>
                  <a:cubicBezTo>
                    <a:pt x="8930" y="4499"/>
                    <a:pt x="8888" y="4402"/>
                    <a:pt x="8800" y="4309"/>
                  </a:cubicBezTo>
                  <a:cubicBezTo>
                    <a:pt x="8621" y="4125"/>
                    <a:pt x="8355" y="4027"/>
                    <a:pt x="8053" y="4027"/>
                  </a:cubicBezTo>
                  <a:cubicBezTo>
                    <a:pt x="7591" y="4027"/>
                    <a:pt x="7046" y="4254"/>
                    <a:pt x="6605" y="4742"/>
                  </a:cubicBezTo>
                  <a:lnTo>
                    <a:pt x="6605" y="4742"/>
                  </a:lnTo>
                  <a:cubicBezTo>
                    <a:pt x="6236" y="4574"/>
                    <a:pt x="5839" y="4336"/>
                    <a:pt x="5427" y="4009"/>
                  </a:cubicBezTo>
                  <a:cubicBezTo>
                    <a:pt x="4798" y="3512"/>
                    <a:pt x="4349" y="2929"/>
                    <a:pt x="4052" y="2365"/>
                  </a:cubicBezTo>
                  <a:lnTo>
                    <a:pt x="4052" y="2365"/>
                  </a:lnTo>
                  <a:cubicBezTo>
                    <a:pt x="4197" y="2292"/>
                    <a:pt x="4325" y="2208"/>
                    <a:pt x="4434" y="2114"/>
                  </a:cubicBezTo>
                  <a:cubicBezTo>
                    <a:pt x="4764" y="1832"/>
                    <a:pt x="4930" y="1469"/>
                    <a:pt x="4930" y="1114"/>
                  </a:cubicBezTo>
                  <a:cubicBezTo>
                    <a:pt x="4930" y="728"/>
                    <a:pt x="4732" y="353"/>
                    <a:pt x="4333" y="108"/>
                  </a:cubicBezTo>
                  <a:cubicBezTo>
                    <a:pt x="4214" y="34"/>
                    <a:pt x="4107" y="0"/>
                    <a:pt x="4012" y="0"/>
                  </a:cubicBezTo>
                  <a:cubicBezTo>
                    <a:pt x="4010" y="0"/>
                    <a:pt x="4008" y="0"/>
                    <a:pt x="40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2749225" y="733225"/>
              <a:ext cx="240750" cy="343900"/>
            </a:xfrm>
            <a:custGeom>
              <a:rect b="b" l="l" r="r" t="t"/>
              <a:pathLst>
                <a:path extrusionOk="0" h="13756" w="9630">
                  <a:moveTo>
                    <a:pt x="7131" y="8687"/>
                  </a:moveTo>
                  <a:cubicBezTo>
                    <a:pt x="7063" y="8687"/>
                    <a:pt x="6998" y="8710"/>
                    <a:pt x="6945" y="8753"/>
                  </a:cubicBezTo>
                  <a:cubicBezTo>
                    <a:pt x="6906" y="8783"/>
                    <a:pt x="6877" y="8824"/>
                    <a:pt x="6859" y="8870"/>
                  </a:cubicBezTo>
                  <a:cubicBezTo>
                    <a:pt x="6840" y="8922"/>
                    <a:pt x="6830" y="8977"/>
                    <a:pt x="6830" y="9033"/>
                  </a:cubicBezTo>
                  <a:cubicBezTo>
                    <a:pt x="6830" y="9204"/>
                    <a:pt x="6904" y="9425"/>
                    <a:pt x="7040" y="9658"/>
                  </a:cubicBezTo>
                  <a:cubicBezTo>
                    <a:pt x="7177" y="9890"/>
                    <a:pt x="7376" y="10136"/>
                    <a:pt x="7627" y="10360"/>
                  </a:cubicBezTo>
                  <a:cubicBezTo>
                    <a:pt x="7943" y="10645"/>
                    <a:pt x="8312" y="10866"/>
                    <a:pt x="8713" y="11009"/>
                  </a:cubicBezTo>
                  <a:cubicBezTo>
                    <a:pt x="8429" y="10222"/>
                    <a:pt x="8123" y="9622"/>
                    <a:pt x="7835" y="9230"/>
                  </a:cubicBezTo>
                  <a:cubicBezTo>
                    <a:pt x="7669" y="9002"/>
                    <a:pt x="7508" y="8844"/>
                    <a:pt x="7362" y="8759"/>
                  </a:cubicBezTo>
                  <a:cubicBezTo>
                    <a:pt x="7280" y="8711"/>
                    <a:pt x="7202" y="8687"/>
                    <a:pt x="7131" y="8687"/>
                  </a:cubicBezTo>
                  <a:close/>
                  <a:moveTo>
                    <a:pt x="8742" y="11037"/>
                  </a:moveTo>
                  <a:lnTo>
                    <a:pt x="8742" y="11037"/>
                  </a:lnTo>
                  <a:cubicBezTo>
                    <a:pt x="8853" y="11349"/>
                    <a:pt x="8960" y="11689"/>
                    <a:pt x="9061" y="12057"/>
                  </a:cubicBezTo>
                  <a:cubicBezTo>
                    <a:pt x="9162" y="11766"/>
                    <a:pt x="9240" y="11468"/>
                    <a:pt x="9295" y="11165"/>
                  </a:cubicBezTo>
                  <a:cubicBezTo>
                    <a:pt x="9107" y="11141"/>
                    <a:pt x="8921" y="11098"/>
                    <a:pt x="8742" y="11037"/>
                  </a:cubicBezTo>
                  <a:close/>
                  <a:moveTo>
                    <a:pt x="3346" y="0"/>
                  </a:moveTo>
                  <a:cubicBezTo>
                    <a:pt x="1433" y="4"/>
                    <a:pt x="1" y="3878"/>
                    <a:pt x="1642" y="8385"/>
                  </a:cubicBezTo>
                  <a:cubicBezTo>
                    <a:pt x="3043" y="12235"/>
                    <a:pt x="5187" y="13756"/>
                    <a:pt x="6924" y="13756"/>
                  </a:cubicBezTo>
                  <a:cubicBezTo>
                    <a:pt x="7212" y="13756"/>
                    <a:pt x="7498" y="13713"/>
                    <a:pt x="7771" y="13628"/>
                  </a:cubicBezTo>
                  <a:cubicBezTo>
                    <a:pt x="8337" y="13449"/>
                    <a:pt x="8768" y="12883"/>
                    <a:pt x="9052" y="12087"/>
                  </a:cubicBezTo>
                  <a:cubicBezTo>
                    <a:pt x="8947" y="11704"/>
                    <a:pt x="8836" y="11351"/>
                    <a:pt x="8720" y="11030"/>
                  </a:cubicBezTo>
                  <a:cubicBezTo>
                    <a:pt x="8477" y="10945"/>
                    <a:pt x="8244" y="10832"/>
                    <a:pt x="8030" y="10691"/>
                  </a:cubicBezTo>
                  <a:cubicBezTo>
                    <a:pt x="7578" y="10399"/>
                    <a:pt x="7231" y="10019"/>
                    <a:pt x="7025" y="9666"/>
                  </a:cubicBezTo>
                  <a:cubicBezTo>
                    <a:pt x="6887" y="9432"/>
                    <a:pt x="6812" y="9210"/>
                    <a:pt x="6812" y="9033"/>
                  </a:cubicBezTo>
                  <a:cubicBezTo>
                    <a:pt x="6812" y="8975"/>
                    <a:pt x="6822" y="8917"/>
                    <a:pt x="6842" y="8863"/>
                  </a:cubicBezTo>
                  <a:cubicBezTo>
                    <a:pt x="6862" y="8813"/>
                    <a:pt x="6893" y="8771"/>
                    <a:pt x="6934" y="8739"/>
                  </a:cubicBezTo>
                  <a:cubicBezTo>
                    <a:pt x="6990" y="8693"/>
                    <a:pt x="7060" y="8669"/>
                    <a:pt x="7131" y="8669"/>
                  </a:cubicBezTo>
                  <a:cubicBezTo>
                    <a:pt x="7206" y="8669"/>
                    <a:pt x="7286" y="8694"/>
                    <a:pt x="7372" y="8743"/>
                  </a:cubicBezTo>
                  <a:cubicBezTo>
                    <a:pt x="7471" y="8804"/>
                    <a:pt x="7560" y="8877"/>
                    <a:pt x="7639" y="8962"/>
                  </a:cubicBezTo>
                  <a:cubicBezTo>
                    <a:pt x="7822" y="9155"/>
                    <a:pt x="8019" y="9441"/>
                    <a:pt x="8217" y="9815"/>
                  </a:cubicBezTo>
                  <a:cubicBezTo>
                    <a:pt x="8392" y="10147"/>
                    <a:pt x="8567" y="10549"/>
                    <a:pt x="8734" y="11015"/>
                  </a:cubicBezTo>
                  <a:cubicBezTo>
                    <a:pt x="8918" y="11078"/>
                    <a:pt x="9107" y="11123"/>
                    <a:pt x="9299" y="11147"/>
                  </a:cubicBezTo>
                  <a:cubicBezTo>
                    <a:pt x="9630" y="9373"/>
                    <a:pt x="9425" y="6973"/>
                    <a:pt x="8604" y="4979"/>
                  </a:cubicBezTo>
                  <a:cubicBezTo>
                    <a:pt x="6981" y="1032"/>
                    <a:pt x="5112" y="1"/>
                    <a:pt x="3354" y="1"/>
                  </a:cubicBezTo>
                  <a:lnTo>
                    <a:pt x="3354" y="0"/>
                  </a:lnTo>
                  <a:close/>
                </a:path>
              </a:pathLst>
            </a:custGeom>
            <a:solidFill>
              <a:srgbClr val="FFE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2919500" y="949925"/>
              <a:ext cx="62225" cy="85475"/>
            </a:xfrm>
            <a:custGeom>
              <a:rect b="b" l="l" r="r" t="t"/>
              <a:pathLst>
                <a:path extrusionOk="0" h="3419" w="2489">
                  <a:moveTo>
                    <a:pt x="315" y="19"/>
                  </a:moveTo>
                  <a:cubicBezTo>
                    <a:pt x="317" y="19"/>
                    <a:pt x="318" y="19"/>
                    <a:pt x="320" y="19"/>
                  </a:cubicBezTo>
                  <a:cubicBezTo>
                    <a:pt x="391" y="19"/>
                    <a:pt x="468" y="43"/>
                    <a:pt x="551" y="91"/>
                  </a:cubicBezTo>
                  <a:cubicBezTo>
                    <a:pt x="696" y="174"/>
                    <a:pt x="857" y="332"/>
                    <a:pt x="1024" y="560"/>
                  </a:cubicBezTo>
                  <a:cubicBezTo>
                    <a:pt x="1312" y="953"/>
                    <a:pt x="1617" y="1552"/>
                    <a:pt x="1902" y="2340"/>
                  </a:cubicBezTo>
                  <a:cubicBezTo>
                    <a:pt x="1501" y="2198"/>
                    <a:pt x="1132" y="1977"/>
                    <a:pt x="816" y="1692"/>
                  </a:cubicBezTo>
                  <a:cubicBezTo>
                    <a:pt x="565" y="1468"/>
                    <a:pt x="366" y="1222"/>
                    <a:pt x="229" y="989"/>
                  </a:cubicBezTo>
                  <a:cubicBezTo>
                    <a:pt x="93" y="756"/>
                    <a:pt x="19" y="536"/>
                    <a:pt x="19" y="365"/>
                  </a:cubicBezTo>
                  <a:cubicBezTo>
                    <a:pt x="18" y="309"/>
                    <a:pt x="28" y="254"/>
                    <a:pt x="48" y="202"/>
                  </a:cubicBezTo>
                  <a:cubicBezTo>
                    <a:pt x="65" y="155"/>
                    <a:pt x="95" y="115"/>
                    <a:pt x="134" y="84"/>
                  </a:cubicBezTo>
                  <a:cubicBezTo>
                    <a:pt x="185" y="43"/>
                    <a:pt x="249" y="19"/>
                    <a:pt x="315" y="19"/>
                  </a:cubicBezTo>
                  <a:close/>
                  <a:moveTo>
                    <a:pt x="320" y="1"/>
                  </a:moveTo>
                  <a:cubicBezTo>
                    <a:pt x="249" y="1"/>
                    <a:pt x="179" y="26"/>
                    <a:pt x="123" y="71"/>
                  </a:cubicBezTo>
                  <a:cubicBezTo>
                    <a:pt x="82" y="103"/>
                    <a:pt x="51" y="147"/>
                    <a:pt x="31" y="195"/>
                  </a:cubicBezTo>
                  <a:cubicBezTo>
                    <a:pt x="11" y="249"/>
                    <a:pt x="0" y="307"/>
                    <a:pt x="1" y="366"/>
                  </a:cubicBezTo>
                  <a:cubicBezTo>
                    <a:pt x="1" y="542"/>
                    <a:pt x="77" y="764"/>
                    <a:pt x="214" y="1000"/>
                  </a:cubicBezTo>
                  <a:cubicBezTo>
                    <a:pt x="420" y="1351"/>
                    <a:pt x="767" y="1731"/>
                    <a:pt x="1219" y="2024"/>
                  </a:cubicBezTo>
                  <a:cubicBezTo>
                    <a:pt x="1433" y="2164"/>
                    <a:pt x="1665" y="2277"/>
                    <a:pt x="1909" y="2362"/>
                  </a:cubicBezTo>
                  <a:cubicBezTo>
                    <a:pt x="2024" y="2684"/>
                    <a:pt x="2135" y="3036"/>
                    <a:pt x="2241" y="3419"/>
                  </a:cubicBezTo>
                  <a:lnTo>
                    <a:pt x="2250" y="3389"/>
                  </a:lnTo>
                  <a:cubicBezTo>
                    <a:pt x="2149" y="3021"/>
                    <a:pt x="2042" y="2679"/>
                    <a:pt x="1931" y="2369"/>
                  </a:cubicBezTo>
                  <a:lnTo>
                    <a:pt x="1931" y="2369"/>
                  </a:lnTo>
                  <a:cubicBezTo>
                    <a:pt x="2110" y="2430"/>
                    <a:pt x="2296" y="2473"/>
                    <a:pt x="2484" y="2497"/>
                  </a:cubicBezTo>
                  <a:cubicBezTo>
                    <a:pt x="2486" y="2491"/>
                    <a:pt x="2487" y="2485"/>
                    <a:pt x="2488" y="2479"/>
                  </a:cubicBezTo>
                  <a:cubicBezTo>
                    <a:pt x="2295" y="2455"/>
                    <a:pt x="2107" y="2410"/>
                    <a:pt x="1923" y="2347"/>
                  </a:cubicBezTo>
                  <a:cubicBezTo>
                    <a:pt x="1756" y="1881"/>
                    <a:pt x="1579" y="1479"/>
                    <a:pt x="1405" y="1147"/>
                  </a:cubicBezTo>
                  <a:cubicBezTo>
                    <a:pt x="1208" y="773"/>
                    <a:pt x="1011" y="487"/>
                    <a:pt x="827" y="294"/>
                  </a:cubicBezTo>
                  <a:cubicBezTo>
                    <a:pt x="748" y="209"/>
                    <a:pt x="659" y="136"/>
                    <a:pt x="560" y="77"/>
                  </a:cubicBezTo>
                  <a:cubicBezTo>
                    <a:pt x="475" y="27"/>
                    <a:pt x="395" y="2"/>
                    <a:pt x="319" y="2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rgbClr val="F0B228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2830600" y="556125"/>
              <a:ext cx="375" cy="250"/>
            </a:xfrm>
            <a:custGeom>
              <a:rect b="b" l="l" r="r" t="t"/>
              <a:pathLst>
                <a:path extrusionOk="0" h="10" w="15">
                  <a:moveTo>
                    <a:pt x="0" y="0"/>
                  </a:moveTo>
                  <a:lnTo>
                    <a:pt x="15" y="10"/>
                  </a:lnTo>
                  <a:lnTo>
                    <a:pt x="1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3034300" y="556425"/>
              <a:ext cx="203175" cy="117325"/>
            </a:xfrm>
            <a:custGeom>
              <a:rect b="b" l="l" r="r" t="t"/>
              <a:pathLst>
                <a:path extrusionOk="0" h="4693" w="8127">
                  <a:moveTo>
                    <a:pt x="8127" y="0"/>
                  </a:moveTo>
                  <a:lnTo>
                    <a:pt x="0" y="4693"/>
                  </a:lnTo>
                  <a:lnTo>
                    <a:pt x="8127" y="0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1831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/>
          <p:nvPr/>
        </p:nvSpPr>
        <p:spPr>
          <a:xfrm>
            <a:off x="6345425" y="1892925"/>
            <a:ext cx="3803700" cy="380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 txBox="1"/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CONCEIVE - Ý tưởng</a:t>
            </a:r>
            <a:endParaRPr/>
          </a:p>
        </p:txBody>
      </p:sp>
      <p:sp>
        <p:nvSpPr>
          <p:cNvPr id="390" name="Google Shape;390;p29"/>
          <p:cNvSpPr txBox="1"/>
          <p:nvPr>
            <p:ph idx="1" type="subTitle"/>
          </p:nvPr>
        </p:nvSpPr>
        <p:spPr>
          <a:xfrm flipH="1">
            <a:off x="781500" y="1534750"/>
            <a:ext cx="8050800" cy="30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Cứu hỏa </a:t>
            </a:r>
            <a:r>
              <a:rPr lang="en-GB" sz="1500">
                <a:latin typeface="Nunito"/>
                <a:ea typeface="Nunito"/>
                <a:cs typeface="Nunito"/>
                <a:sym typeface="Nunito"/>
              </a:rPr>
              <a:t>là một nhiệm cực kỳ</a:t>
            </a: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 nguy hiểm. 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-GB" sz="1500">
                <a:latin typeface="Nunito Light"/>
                <a:ea typeface="Nunito Light"/>
                <a:cs typeface="Nunito Light"/>
                <a:sym typeface="Nunito Light"/>
              </a:rPr>
              <a:t>Nguồn nhiệt lớn.</a:t>
            </a:r>
            <a:endParaRPr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-GB" sz="1500">
                <a:latin typeface="Nunito Light"/>
                <a:ea typeface="Nunito Light"/>
                <a:cs typeface="Nunito Light"/>
                <a:sym typeface="Nunito Light"/>
              </a:rPr>
              <a:t>Khí độc.</a:t>
            </a:r>
            <a:endParaRPr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-GB" sz="1500">
                <a:latin typeface="Nunito Light"/>
                <a:ea typeface="Nunito Light"/>
                <a:cs typeface="Nunito Light"/>
                <a:sym typeface="Nunito Light"/>
              </a:rPr>
              <a:t>Lửa.</a:t>
            </a:r>
            <a:endParaRPr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-GB" sz="1500">
                <a:latin typeface="Nunito Light"/>
                <a:ea typeface="Nunito Light"/>
                <a:cs typeface="Nunito Light"/>
                <a:sym typeface="Nunito Light"/>
              </a:rPr>
              <a:t>...</a:t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Nunito"/>
                <a:ea typeface="Nunito"/>
                <a:cs typeface="Nunito"/>
                <a:sym typeface="Nunito"/>
              </a:rPr>
              <a:t>Robot</a:t>
            </a:r>
            <a:r>
              <a:rPr lang="en-GB" sz="1500">
                <a:latin typeface="Nunito Light"/>
                <a:ea typeface="Nunito Light"/>
                <a:cs typeface="Nunito Light"/>
                <a:sym typeface="Nunito Light"/>
              </a:rPr>
              <a:t>: tự động cảm biến và xử lý thông tin </a:t>
            </a:r>
            <a:endParaRPr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Nunito Light"/>
                <a:ea typeface="Nunito Light"/>
                <a:cs typeface="Nunito Light"/>
                <a:sym typeface="Nunito Light"/>
              </a:rPr>
              <a:t>→  </a:t>
            </a:r>
            <a:r>
              <a:rPr i="1" lang="en-GB" sz="1500">
                <a:latin typeface="Nunito Light"/>
                <a:ea typeface="Nunito Light"/>
                <a:cs typeface="Nunito Light"/>
                <a:sym typeface="Nunito Light"/>
              </a:rPr>
              <a:t>Thay thế con người trong công cuộc cứu hỏa.</a:t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latin typeface="Nunito Light"/>
                <a:ea typeface="Nunito Light"/>
                <a:cs typeface="Nunito Light"/>
                <a:sym typeface="Nunito Light"/>
              </a:rPr>
              <a:t>⇒  </a:t>
            </a:r>
            <a:r>
              <a:rPr b="1" i="1" lang="en-GB" sz="1500">
                <a:latin typeface="Nunito"/>
                <a:ea typeface="Nunito"/>
                <a:cs typeface="Nunito"/>
                <a:sym typeface="Nunito"/>
              </a:rPr>
              <a:t>Robot cứu hỏa bản lược giản</a:t>
            </a:r>
            <a:r>
              <a:rPr b="1" i="1" lang="en-GB" sz="1500">
                <a:latin typeface="Nunito"/>
                <a:ea typeface="Nunito"/>
                <a:cs typeface="Nunito"/>
                <a:sym typeface="Nunito"/>
              </a:rPr>
              <a:t>. </a:t>
            </a:r>
            <a:endParaRPr b="1" i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391" name="Google Shape;3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525" y="1985525"/>
            <a:ext cx="3427275" cy="342727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280000" dist="57150">
              <a:srgbClr val="073763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/>
          <p:nvPr/>
        </p:nvSpPr>
        <p:spPr>
          <a:xfrm>
            <a:off x="-850275" y="2594300"/>
            <a:ext cx="3803700" cy="380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CONCEIVE - Mô tả</a:t>
            </a:r>
            <a:endParaRPr/>
          </a:p>
        </p:txBody>
      </p:sp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465" y="1428748"/>
            <a:ext cx="4887075" cy="254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9" name="Google Shape;399;p30"/>
          <p:cNvSpPr txBox="1"/>
          <p:nvPr/>
        </p:nvSpPr>
        <p:spPr>
          <a:xfrm>
            <a:off x="1569300" y="4209800"/>
            <a:ext cx="61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Dùng khăn giấy ướt để dập lửa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31"/>
          <p:cNvCxnSpPr/>
          <p:nvPr/>
        </p:nvCxnSpPr>
        <p:spPr>
          <a:xfrm rot="10800000">
            <a:off x="5271232" y="1113264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1"/>
          <p:cNvCxnSpPr/>
          <p:nvPr/>
        </p:nvCxnSpPr>
        <p:spPr>
          <a:xfrm rot="10800000">
            <a:off x="3985668" y="3504239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1"/>
          <p:cNvCxnSpPr/>
          <p:nvPr/>
        </p:nvCxnSpPr>
        <p:spPr>
          <a:xfrm rot="10800000">
            <a:off x="6348374" y="2818845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1"/>
          <p:cNvCxnSpPr/>
          <p:nvPr/>
        </p:nvCxnSpPr>
        <p:spPr>
          <a:xfrm rot="10800000">
            <a:off x="2909172" y="1700639"/>
            <a:ext cx="0" cy="90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31"/>
          <p:cNvSpPr txBox="1"/>
          <p:nvPr>
            <p:ph type="title"/>
          </p:nvPr>
        </p:nvSpPr>
        <p:spPr>
          <a:xfrm>
            <a:off x="602950" y="344150"/>
            <a:ext cx="46545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ONCEIVE - Công nghệ 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09" name="Google Shape;409;p31"/>
          <p:cNvSpPr txBox="1"/>
          <p:nvPr>
            <p:ph idx="4294967295" type="ctrTitle"/>
          </p:nvPr>
        </p:nvSpPr>
        <p:spPr>
          <a:xfrm>
            <a:off x="5394499" y="946150"/>
            <a:ext cx="27606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Lego Digital Designer</a:t>
            </a:r>
            <a:endParaRPr sz="2200"/>
          </a:p>
        </p:txBody>
      </p:sp>
      <p:sp>
        <p:nvSpPr>
          <p:cNvPr id="410" name="Google Shape;410;p31"/>
          <p:cNvSpPr txBox="1"/>
          <p:nvPr>
            <p:ph idx="4294967295" type="subTitle"/>
          </p:nvPr>
        </p:nvSpPr>
        <p:spPr>
          <a:xfrm>
            <a:off x="5394499" y="1345023"/>
            <a:ext cx="21582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Thiết kế mô hình robot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11" name="Google Shape;411;p31"/>
          <p:cNvSpPr txBox="1"/>
          <p:nvPr>
            <p:ph idx="4294967295" type="ctrTitle"/>
          </p:nvPr>
        </p:nvSpPr>
        <p:spPr>
          <a:xfrm>
            <a:off x="6470092" y="2920150"/>
            <a:ext cx="25293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Lego Mindstorms NXT-G</a:t>
            </a:r>
            <a:endParaRPr sz="2200"/>
          </a:p>
        </p:txBody>
      </p:sp>
      <p:sp>
        <p:nvSpPr>
          <p:cNvPr id="412" name="Google Shape;412;p31"/>
          <p:cNvSpPr txBox="1"/>
          <p:nvPr>
            <p:ph idx="4294967295" type="subTitle"/>
          </p:nvPr>
        </p:nvSpPr>
        <p:spPr>
          <a:xfrm>
            <a:off x="6470092" y="3627347"/>
            <a:ext cx="21582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Xây dựng thuật toán</a:t>
            </a:r>
            <a:endParaRPr sz="1400"/>
          </a:p>
        </p:txBody>
      </p:sp>
      <p:sp>
        <p:nvSpPr>
          <p:cNvPr id="413" name="Google Shape;413;p31"/>
          <p:cNvSpPr txBox="1"/>
          <p:nvPr>
            <p:ph idx="4294967295" type="ctrTitle"/>
          </p:nvPr>
        </p:nvSpPr>
        <p:spPr>
          <a:xfrm>
            <a:off x="209541" y="1456875"/>
            <a:ext cx="25815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Lego Mindstorms NXT 2.0</a:t>
            </a:r>
            <a:endParaRPr sz="2200"/>
          </a:p>
        </p:txBody>
      </p:sp>
      <p:sp>
        <p:nvSpPr>
          <p:cNvPr id="414" name="Google Shape;414;p31"/>
          <p:cNvSpPr txBox="1"/>
          <p:nvPr>
            <p:ph idx="4294967295" type="subTitle"/>
          </p:nvPr>
        </p:nvSpPr>
        <p:spPr>
          <a:xfrm>
            <a:off x="517341" y="2157703"/>
            <a:ext cx="22737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Lắp ráp robot thực tế</a:t>
            </a:r>
            <a:endParaRPr sz="1400"/>
          </a:p>
        </p:txBody>
      </p:sp>
      <p:sp>
        <p:nvSpPr>
          <p:cNvPr id="415" name="Google Shape;415;p31"/>
          <p:cNvSpPr txBox="1"/>
          <p:nvPr>
            <p:ph idx="4294967295" type="ctrTitle"/>
          </p:nvPr>
        </p:nvSpPr>
        <p:spPr>
          <a:xfrm>
            <a:off x="1100926" y="3544100"/>
            <a:ext cx="27606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Virtual Robotics Toolkit</a:t>
            </a:r>
            <a:endParaRPr sz="2200"/>
          </a:p>
        </p:txBody>
      </p:sp>
      <p:sp>
        <p:nvSpPr>
          <p:cNvPr id="416" name="Google Shape;416;p31"/>
          <p:cNvSpPr txBox="1"/>
          <p:nvPr>
            <p:ph idx="4294967295" type="subTitle"/>
          </p:nvPr>
        </p:nvSpPr>
        <p:spPr>
          <a:xfrm>
            <a:off x="1332226" y="3940000"/>
            <a:ext cx="25293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Mô phỏng robot vận hành trong môi trường ảo</a:t>
            </a:r>
            <a:endParaRPr sz="1400"/>
          </a:p>
        </p:txBody>
      </p:sp>
      <p:grpSp>
        <p:nvGrpSpPr>
          <p:cNvPr id="417" name="Google Shape;417;p31"/>
          <p:cNvGrpSpPr/>
          <p:nvPr/>
        </p:nvGrpSpPr>
        <p:grpSpPr>
          <a:xfrm>
            <a:off x="2743227" y="1535689"/>
            <a:ext cx="3765077" cy="2329221"/>
            <a:chOff x="214575" y="632800"/>
            <a:chExt cx="7190750" cy="4447625"/>
          </a:xfrm>
        </p:grpSpPr>
        <p:sp>
          <p:nvSpPr>
            <p:cNvPr id="418" name="Google Shape;418;p31"/>
            <p:cNvSpPr/>
            <p:nvPr/>
          </p:nvSpPr>
          <p:spPr>
            <a:xfrm>
              <a:off x="2272875" y="632800"/>
              <a:ext cx="3062975" cy="2082775"/>
            </a:xfrm>
            <a:custGeom>
              <a:rect b="b" l="l" r="r" t="t"/>
              <a:pathLst>
                <a:path extrusionOk="0" h="83311" w="122519">
                  <a:moveTo>
                    <a:pt x="122406" y="35468"/>
                  </a:move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471"/>
                    <a:pt x="122406" y="35469"/>
                    <a:pt x="122406" y="35468"/>
                  </a:cubicBezTo>
                  <a:close/>
                  <a:moveTo>
                    <a:pt x="61023" y="1"/>
                  </a:moveTo>
                  <a:cubicBezTo>
                    <a:pt x="58491" y="1"/>
                    <a:pt x="55961" y="560"/>
                    <a:pt x="54035" y="1679"/>
                  </a:cubicBezTo>
                  <a:lnTo>
                    <a:pt x="2915" y="31386"/>
                  </a:lnTo>
                  <a:cubicBezTo>
                    <a:pt x="998" y="32501"/>
                    <a:pt x="42" y="33957"/>
                    <a:pt x="40" y="35417"/>
                  </a:cubicBezTo>
                  <a:lnTo>
                    <a:pt x="40" y="35417"/>
                  </a:lnTo>
                  <a:lnTo>
                    <a:pt x="40" y="35412"/>
                  </a:lnTo>
                  <a:lnTo>
                    <a:pt x="5" y="47844"/>
                  </a:lnTo>
                  <a:cubicBezTo>
                    <a:pt x="1" y="49319"/>
                    <a:pt x="976" y="50799"/>
                    <a:pt x="2925" y="51925"/>
                  </a:cubicBezTo>
                  <a:lnTo>
                    <a:pt x="54379" y="81633"/>
                  </a:lnTo>
                  <a:cubicBezTo>
                    <a:pt x="56273" y="82726"/>
                    <a:pt x="58738" y="83284"/>
                    <a:pt x="61212" y="83309"/>
                  </a:cubicBezTo>
                  <a:cubicBezTo>
                    <a:pt x="61267" y="83310"/>
                    <a:pt x="61322" y="83310"/>
                    <a:pt x="61378" y="83310"/>
                  </a:cubicBezTo>
                  <a:cubicBezTo>
                    <a:pt x="63914" y="83310"/>
                    <a:pt x="66447" y="82753"/>
                    <a:pt x="68376" y="81633"/>
                  </a:cubicBezTo>
                  <a:lnTo>
                    <a:pt x="89954" y="69093"/>
                  </a:lnTo>
                  <a:lnTo>
                    <a:pt x="92548" y="70592"/>
                  </a:lnTo>
                  <a:lnTo>
                    <a:pt x="92531" y="76149"/>
                  </a:lnTo>
                  <a:lnTo>
                    <a:pt x="110165" y="76149"/>
                  </a:lnTo>
                  <a:lnTo>
                    <a:pt x="110200" y="63716"/>
                  </a:lnTo>
                  <a:lnTo>
                    <a:pt x="110163" y="57349"/>
                  </a:lnTo>
                  <a:lnTo>
                    <a:pt x="119494" y="51925"/>
                  </a:lnTo>
                  <a:cubicBezTo>
                    <a:pt x="121409" y="50812"/>
                    <a:pt x="122367" y="49357"/>
                    <a:pt x="122371" y="47900"/>
                  </a:cubicBezTo>
                  <a:lnTo>
                    <a:pt x="122406" y="35472"/>
                  </a:lnTo>
                  <a:lnTo>
                    <a:pt x="122406" y="35472"/>
                  </a:lnTo>
                  <a:cubicBezTo>
                    <a:pt x="122406" y="35564"/>
                    <a:pt x="122390" y="35655"/>
                    <a:pt x="122382" y="35747"/>
                  </a:cubicBezTo>
                  <a:cubicBezTo>
                    <a:pt x="122518" y="34178"/>
                    <a:pt x="121558" y="32584"/>
                    <a:pt x="119484" y="31386"/>
                  </a:cubicBezTo>
                  <a:lnTo>
                    <a:pt x="68030" y="1679"/>
                  </a:lnTo>
                  <a:cubicBezTo>
                    <a:pt x="66092" y="560"/>
                    <a:pt x="63556" y="1"/>
                    <a:pt x="61023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4720800" y="1519500"/>
              <a:ext cx="612250" cy="724925"/>
            </a:xfrm>
            <a:custGeom>
              <a:rect b="b" l="l" r="r" t="t"/>
              <a:pathLst>
                <a:path extrusionOk="0" h="28997" w="24490">
                  <a:moveTo>
                    <a:pt x="24489" y="0"/>
                  </a:moveTo>
                  <a:cubicBezTo>
                    <a:pt x="24485" y="1457"/>
                    <a:pt x="23527" y="2914"/>
                    <a:pt x="21614" y="4026"/>
                  </a:cubicBezTo>
                  <a:lnTo>
                    <a:pt x="36" y="16565"/>
                  </a:lnTo>
                  <a:lnTo>
                    <a:pt x="0" y="28997"/>
                  </a:lnTo>
                  <a:lnTo>
                    <a:pt x="21579" y="16457"/>
                  </a:lnTo>
                  <a:cubicBezTo>
                    <a:pt x="23494" y="15346"/>
                    <a:pt x="24450" y="13891"/>
                    <a:pt x="24454" y="12434"/>
                  </a:cubicBezTo>
                  <a:lnTo>
                    <a:pt x="24489" y="0"/>
                  </a:lnTo>
                  <a:close/>
                </a:path>
              </a:pathLst>
            </a:custGeom>
            <a:solidFill>
              <a:srgbClr val="E72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521675" y="2049325"/>
              <a:ext cx="185525" cy="417425"/>
            </a:xfrm>
            <a:custGeom>
              <a:rect b="b" l="l" r="r" t="t"/>
              <a:pathLst>
                <a:path extrusionOk="0" h="16697" w="7421">
                  <a:moveTo>
                    <a:pt x="36" y="0"/>
                  </a:moveTo>
                  <a:lnTo>
                    <a:pt x="0" y="12432"/>
                  </a:lnTo>
                  <a:lnTo>
                    <a:pt x="7386" y="16696"/>
                  </a:lnTo>
                  <a:lnTo>
                    <a:pt x="7421" y="426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5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586200" y="2225725"/>
              <a:ext cx="441700" cy="310825"/>
            </a:xfrm>
            <a:custGeom>
              <a:rect b="b" l="l" r="r" t="t"/>
              <a:pathLst>
                <a:path extrusionOk="0" h="12433" w="17668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7" y="1"/>
                  </a:lnTo>
                  <a:close/>
                </a:path>
              </a:pathLst>
            </a:custGeom>
            <a:solidFill>
              <a:srgbClr val="E72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2249425" y="632850"/>
              <a:ext cx="3108000" cy="1772000"/>
            </a:xfrm>
            <a:custGeom>
              <a:rect b="b" l="l" r="r" t="t"/>
              <a:pathLst>
                <a:path extrusionOk="0" h="70880" w="124320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853" y="31386"/>
                  </a:lnTo>
                  <a:cubicBezTo>
                    <a:pt x="1" y="33626"/>
                    <a:pt x="22" y="37254"/>
                    <a:pt x="3899" y="39494"/>
                  </a:cubicBezTo>
                  <a:lnTo>
                    <a:pt x="55352" y="69201"/>
                  </a:lnTo>
                  <a:cubicBezTo>
                    <a:pt x="57291" y="70320"/>
                    <a:pt x="59826" y="70879"/>
                    <a:pt x="62359" y="70879"/>
                  </a:cubicBezTo>
                  <a:cubicBezTo>
                    <a:pt x="64892" y="70879"/>
                    <a:pt x="67422" y="70320"/>
                    <a:pt x="69349" y="69201"/>
                  </a:cubicBezTo>
                  <a:lnTo>
                    <a:pt x="90928" y="56661"/>
                  </a:lnTo>
                  <a:lnTo>
                    <a:pt x="98311" y="60925"/>
                  </a:lnTo>
                  <a:lnTo>
                    <a:pt x="93507" y="63718"/>
                  </a:lnTo>
                  <a:lnTo>
                    <a:pt x="111138" y="63718"/>
                  </a:lnTo>
                  <a:lnTo>
                    <a:pt x="111080" y="53505"/>
                  </a:lnTo>
                  <a:lnTo>
                    <a:pt x="106274" y="56295"/>
                  </a:lnTo>
                  <a:lnTo>
                    <a:pt x="98891" y="52031"/>
                  </a:lnTo>
                  <a:lnTo>
                    <a:pt x="120469" y="39492"/>
                  </a:lnTo>
                  <a:cubicBezTo>
                    <a:pt x="124319" y="37254"/>
                    <a:pt x="124301" y="33623"/>
                    <a:pt x="120422" y="31384"/>
                  </a:cubicBezTo>
                  <a:lnTo>
                    <a:pt x="68968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803150" y="2049375"/>
              <a:ext cx="719425" cy="666200"/>
            </a:xfrm>
            <a:custGeom>
              <a:rect b="b" l="l" r="r" t="t"/>
              <a:pathLst>
                <a:path extrusionOk="0" h="26648" w="28777">
                  <a:moveTo>
                    <a:pt x="28777" y="0"/>
                  </a:moveTo>
                  <a:lnTo>
                    <a:pt x="7200" y="12538"/>
                  </a:lnTo>
                  <a:cubicBezTo>
                    <a:pt x="5271" y="13658"/>
                    <a:pt x="2740" y="14216"/>
                    <a:pt x="207" y="14216"/>
                  </a:cubicBezTo>
                  <a:cubicBezTo>
                    <a:pt x="138" y="14216"/>
                    <a:pt x="69" y="14215"/>
                    <a:pt x="1" y="14214"/>
                  </a:cubicBezTo>
                  <a:lnTo>
                    <a:pt x="1" y="26646"/>
                  </a:lnTo>
                  <a:cubicBezTo>
                    <a:pt x="61" y="26647"/>
                    <a:pt x="120" y="26647"/>
                    <a:pt x="180" y="26647"/>
                  </a:cubicBezTo>
                  <a:cubicBezTo>
                    <a:pt x="2712" y="26647"/>
                    <a:pt x="5238" y="26090"/>
                    <a:pt x="7163" y="24972"/>
                  </a:cubicBezTo>
                  <a:lnTo>
                    <a:pt x="28741" y="12430"/>
                  </a:lnTo>
                  <a:lnTo>
                    <a:pt x="28777" y="0"/>
                  </a:lnTo>
                  <a:close/>
                </a:path>
              </a:pathLst>
            </a:custGeom>
            <a:solidFill>
              <a:srgbClr val="E72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272825" y="1518075"/>
              <a:ext cx="1530350" cy="1197475"/>
            </a:xfrm>
            <a:custGeom>
              <a:rect b="b" l="l" r="r" t="t"/>
              <a:pathLst>
                <a:path extrusionOk="0" h="47899" w="61214">
                  <a:moveTo>
                    <a:pt x="40" y="1"/>
                  </a:moveTo>
                  <a:lnTo>
                    <a:pt x="5" y="12435"/>
                  </a:lnTo>
                  <a:cubicBezTo>
                    <a:pt x="1" y="13911"/>
                    <a:pt x="975" y="15388"/>
                    <a:pt x="2927" y="16514"/>
                  </a:cubicBezTo>
                  <a:lnTo>
                    <a:pt x="54381" y="46222"/>
                  </a:lnTo>
                  <a:cubicBezTo>
                    <a:pt x="56275" y="47317"/>
                    <a:pt x="58740" y="47873"/>
                    <a:pt x="61214" y="47898"/>
                  </a:cubicBezTo>
                  <a:lnTo>
                    <a:pt x="61214" y="35466"/>
                  </a:lnTo>
                  <a:cubicBezTo>
                    <a:pt x="58751" y="35435"/>
                    <a:pt x="56302" y="34879"/>
                    <a:pt x="54416" y="33790"/>
                  </a:cubicBezTo>
                  <a:lnTo>
                    <a:pt x="2963" y="4083"/>
                  </a:lnTo>
                  <a:cubicBezTo>
                    <a:pt x="1011" y="2957"/>
                    <a:pt x="36" y="1477"/>
                    <a:pt x="40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320725" y="1815075"/>
              <a:ext cx="3062925" cy="2082850"/>
            </a:xfrm>
            <a:custGeom>
              <a:rect b="b" l="l" r="r" t="t"/>
              <a:pathLst>
                <a:path extrusionOk="0" h="83314" w="122517">
                  <a:moveTo>
                    <a:pt x="61024" y="1"/>
                  </a:moveTo>
                  <a:cubicBezTo>
                    <a:pt x="58491" y="1"/>
                    <a:pt x="55961" y="561"/>
                    <a:pt x="54034" y="1681"/>
                  </a:cubicBezTo>
                  <a:lnTo>
                    <a:pt x="2915" y="31388"/>
                  </a:lnTo>
                  <a:cubicBezTo>
                    <a:pt x="999" y="32501"/>
                    <a:pt x="42" y="33959"/>
                    <a:pt x="40" y="35419"/>
                  </a:cubicBezTo>
                  <a:lnTo>
                    <a:pt x="40" y="35419"/>
                  </a:lnTo>
                  <a:cubicBezTo>
                    <a:pt x="40" y="35419"/>
                    <a:pt x="40" y="35418"/>
                    <a:pt x="40" y="35418"/>
                  </a:cubicBezTo>
                  <a:lnTo>
                    <a:pt x="5" y="47846"/>
                  </a:lnTo>
                  <a:cubicBezTo>
                    <a:pt x="1" y="49321"/>
                    <a:pt x="976" y="50801"/>
                    <a:pt x="2928" y="51927"/>
                  </a:cubicBezTo>
                  <a:lnTo>
                    <a:pt x="12497" y="57452"/>
                  </a:lnTo>
                  <a:lnTo>
                    <a:pt x="12474" y="65939"/>
                  </a:lnTo>
                  <a:lnTo>
                    <a:pt x="12530" y="76151"/>
                  </a:lnTo>
                  <a:lnTo>
                    <a:pt x="30161" y="76151"/>
                  </a:lnTo>
                  <a:lnTo>
                    <a:pt x="30176" y="70540"/>
                  </a:lnTo>
                  <a:lnTo>
                    <a:pt x="32660" y="69095"/>
                  </a:lnTo>
                  <a:lnTo>
                    <a:pt x="54379" y="81635"/>
                  </a:lnTo>
                  <a:cubicBezTo>
                    <a:pt x="56222" y="82699"/>
                    <a:pt x="58600" y="83255"/>
                    <a:pt x="61003" y="83309"/>
                  </a:cubicBezTo>
                  <a:cubicBezTo>
                    <a:pt x="61132" y="83312"/>
                    <a:pt x="61262" y="83314"/>
                    <a:pt x="61391" y="83314"/>
                  </a:cubicBezTo>
                  <a:cubicBezTo>
                    <a:pt x="63923" y="83314"/>
                    <a:pt x="66452" y="82755"/>
                    <a:pt x="68378" y="81635"/>
                  </a:cubicBezTo>
                  <a:lnTo>
                    <a:pt x="119498" y="51927"/>
                  </a:lnTo>
                  <a:cubicBezTo>
                    <a:pt x="121413" y="50816"/>
                    <a:pt x="122369" y="49361"/>
                    <a:pt x="122374" y="47904"/>
                  </a:cubicBezTo>
                  <a:lnTo>
                    <a:pt x="122409" y="35472"/>
                  </a:lnTo>
                  <a:lnTo>
                    <a:pt x="122409" y="35472"/>
                  </a:lnTo>
                  <a:cubicBezTo>
                    <a:pt x="122407" y="35563"/>
                    <a:pt x="122392" y="35656"/>
                    <a:pt x="122384" y="35747"/>
                  </a:cubicBezTo>
                  <a:cubicBezTo>
                    <a:pt x="122516" y="34180"/>
                    <a:pt x="121558" y="32584"/>
                    <a:pt x="119486" y="31388"/>
                  </a:cubicBezTo>
                  <a:lnTo>
                    <a:pt x="68032" y="1681"/>
                  </a:lnTo>
                  <a:cubicBezTo>
                    <a:pt x="66093" y="561"/>
                    <a:pt x="63557" y="1"/>
                    <a:pt x="610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320675" y="2700425"/>
              <a:ext cx="617075" cy="726375"/>
            </a:xfrm>
            <a:custGeom>
              <a:rect b="b" l="l" r="r" t="t"/>
              <a:pathLst>
                <a:path extrusionOk="0" h="29055" w="24683">
                  <a:moveTo>
                    <a:pt x="40" y="0"/>
                  </a:moveTo>
                  <a:lnTo>
                    <a:pt x="5" y="12432"/>
                  </a:lnTo>
                  <a:cubicBezTo>
                    <a:pt x="1" y="13910"/>
                    <a:pt x="976" y="15390"/>
                    <a:pt x="2930" y="16516"/>
                  </a:cubicBezTo>
                  <a:lnTo>
                    <a:pt x="24647" y="29055"/>
                  </a:lnTo>
                  <a:lnTo>
                    <a:pt x="24682" y="16621"/>
                  </a:lnTo>
                  <a:lnTo>
                    <a:pt x="2963" y="4084"/>
                  </a:lnTo>
                  <a:cubicBezTo>
                    <a:pt x="1011" y="2956"/>
                    <a:pt x="36" y="1478"/>
                    <a:pt x="40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953775" y="3231650"/>
              <a:ext cx="184350" cy="417425"/>
            </a:xfrm>
            <a:custGeom>
              <a:rect b="b" l="l" r="r" t="t"/>
              <a:pathLst>
                <a:path extrusionOk="0" h="16697" w="7374">
                  <a:moveTo>
                    <a:pt x="7373" y="0"/>
                  </a:moveTo>
                  <a:lnTo>
                    <a:pt x="37" y="4264"/>
                  </a:lnTo>
                  <a:lnTo>
                    <a:pt x="0" y="16696"/>
                  </a:lnTo>
                  <a:lnTo>
                    <a:pt x="7338" y="12432"/>
                  </a:lnTo>
                  <a:lnTo>
                    <a:pt x="7373" y="0"/>
                  </a:lnTo>
                  <a:close/>
                </a:path>
              </a:pathLst>
            </a:custGeom>
            <a:solidFill>
              <a:srgbClr val="F1C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33900" y="3408050"/>
              <a:ext cx="441700" cy="310825"/>
            </a:xfrm>
            <a:custGeom>
              <a:rect b="b" l="l" r="r" t="t"/>
              <a:pathLst>
                <a:path extrusionOk="0" h="12433" w="17668">
                  <a:moveTo>
                    <a:pt x="36" y="1"/>
                  </a:moveTo>
                  <a:lnTo>
                    <a:pt x="1" y="12432"/>
                  </a:lnTo>
                  <a:lnTo>
                    <a:pt x="17632" y="12432"/>
                  </a:lnTo>
                  <a:lnTo>
                    <a:pt x="17668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32525" y="3152725"/>
              <a:ext cx="2300" cy="566150"/>
            </a:xfrm>
            <a:custGeom>
              <a:rect b="b" l="l" r="r" t="t"/>
              <a:pathLst>
                <a:path extrusionOk="0" h="22646" w="92">
                  <a:moveTo>
                    <a:pt x="35" y="1"/>
                  </a:moveTo>
                  <a:lnTo>
                    <a:pt x="0" y="12435"/>
                  </a:lnTo>
                  <a:lnTo>
                    <a:pt x="56" y="22645"/>
                  </a:lnTo>
                  <a:lnTo>
                    <a:pt x="91" y="1021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4297350" y="1815125"/>
              <a:ext cx="3107975" cy="1772050"/>
            </a:xfrm>
            <a:custGeom>
              <a:rect b="b" l="l" r="r" t="t"/>
              <a:pathLst>
                <a:path extrusionOk="0" h="70882" w="124319">
                  <a:moveTo>
                    <a:pt x="61960" y="1"/>
                  </a:moveTo>
                  <a:cubicBezTo>
                    <a:pt x="59427" y="1"/>
                    <a:pt x="56897" y="560"/>
                    <a:pt x="54971" y="1679"/>
                  </a:cubicBezTo>
                  <a:lnTo>
                    <a:pt x="3850" y="31386"/>
                  </a:lnTo>
                  <a:cubicBezTo>
                    <a:pt x="0" y="33626"/>
                    <a:pt x="19" y="37256"/>
                    <a:pt x="3898" y="39494"/>
                  </a:cubicBezTo>
                  <a:lnTo>
                    <a:pt x="25617" y="52033"/>
                  </a:lnTo>
                  <a:lnTo>
                    <a:pt x="18280" y="56297"/>
                  </a:lnTo>
                  <a:lnTo>
                    <a:pt x="13444" y="53505"/>
                  </a:lnTo>
                  <a:lnTo>
                    <a:pt x="13500" y="63718"/>
                  </a:lnTo>
                  <a:lnTo>
                    <a:pt x="31132" y="63718"/>
                  </a:lnTo>
                  <a:lnTo>
                    <a:pt x="26294" y="60925"/>
                  </a:lnTo>
                  <a:lnTo>
                    <a:pt x="33632" y="56661"/>
                  </a:lnTo>
                  <a:lnTo>
                    <a:pt x="55352" y="69203"/>
                  </a:lnTo>
                  <a:cubicBezTo>
                    <a:pt x="57290" y="70322"/>
                    <a:pt x="59826" y="70881"/>
                    <a:pt x="62358" y="70881"/>
                  </a:cubicBezTo>
                  <a:cubicBezTo>
                    <a:pt x="64891" y="70881"/>
                    <a:pt x="67421" y="70322"/>
                    <a:pt x="69348" y="69203"/>
                  </a:cubicBezTo>
                  <a:lnTo>
                    <a:pt x="120467" y="39496"/>
                  </a:lnTo>
                  <a:cubicBezTo>
                    <a:pt x="124319" y="37256"/>
                    <a:pt x="124298" y="33626"/>
                    <a:pt x="120421" y="31388"/>
                  </a:cubicBezTo>
                  <a:lnTo>
                    <a:pt x="68969" y="1679"/>
                  </a:lnTo>
                  <a:cubicBezTo>
                    <a:pt x="67030" y="560"/>
                    <a:pt x="64493" y="1"/>
                    <a:pt x="61960" y="1"/>
                  </a:cubicBezTo>
                  <a:close/>
                </a:path>
              </a:pathLst>
            </a:custGeom>
            <a:solidFill>
              <a:srgbClr val="FFE2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137200" y="3231650"/>
              <a:ext cx="708625" cy="666225"/>
            </a:xfrm>
            <a:custGeom>
              <a:rect b="b" l="l" r="r" t="t"/>
              <a:pathLst>
                <a:path extrusionOk="0" h="26649" w="28345">
                  <a:moveTo>
                    <a:pt x="36" y="0"/>
                  </a:moveTo>
                  <a:lnTo>
                    <a:pt x="1" y="12434"/>
                  </a:lnTo>
                  <a:lnTo>
                    <a:pt x="21720" y="24974"/>
                  </a:lnTo>
                  <a:cubicBezTo>
                    <a:pt x="23560" y="26038"/>
                    <a:pt x="25941" y="26594"/>
                    <a:pt x="28344" y="26648"/>
                  </a:cubicBezTo>
                  <a:lnTo>
                    <a:pt x="28344" y="14214"/>
                  </a:lnTo>
                  <a:cubicBezTo>
                    <a:pt x="25953" y="14156"/>
                    <a:pt x="23587" y="13598"/>
                    <a:pt x="21756" y="1254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845850" y="2701875"/>
              <a:ext cx="1535050" cy="1196050"/>
            </a:xfrm>
            <a:custGeom>
              <a:rect b="b" l="l" r="r" t="t"/>
              <a:pathLst>
                <a:path extrusionOk="0" h="47842" w="61402">
                  <a:moveTo>
                    <a:pt x="61402" y="0"/>
                  </a:moveTo>
                  <a:cubicBezTo>
                    <a:pt x="61397" y="1457"/>
                    <a:pt x="60441" y="2912"/>
                    <a:pt x="58527" y="4024"/>
                  </a:cubicBezTo>
                  <a:lnTo>
                    <a:pt x="7408" y="33733"/>
                  </a:lnTo>
                  <a:cubicBezTo>
                    <a:pt x="5481" y="34852"/>
                    <a:pt x="2948" y="35410"/>
                    <a:pt x="414" y="35410"/>
                  </a:cubicBezTo>
                  <a:cubicBezTo>
                    <a:pt x="276" y="35410"/>
                    <a:pt x="138" y="35409"/>
                    <a:pt x="0" y="35405"/>
                  </a:cubicBezTo>
                  <a:lnTo>
                    <a:pt x="0" y="47837"/>
                  </a:lnTo>
                  <a:cubicBezTo>
                    <a:pt x="130" y="47840"/>
                    <a:pt x="259" y="47842"/>
                    <a:pt x="388" y="47842"/>
                  </a:cubicBezTo>
                  <a:cubicBezTo>
                    <a:pt x="2920" y="47842"/>
                    <a:pt x="5447" y="47283"/>
                    <a:pt x="7373" y="46165"/>
                  </a:cubicBezTo>
                  <a:lnTo>
                    <a:pt x="58491" y="16458"/>
                  </a:lnTo>
                  <a:cubicBezTo>
                    <a:pt x="60406" y="15344"/>
                    <a:pt x="61364" y="13889"/>
                    <a:pt x="61366" y="12432"/>
                  </a:cubicBezTo>
                  <a:lnTo>
                    <a:pt x="61402" y="0"/>
                  </a:lnTo>
                  <a:close/>
                </a:path>
              </a:pathLst>
            </a:custGeom>
            <a:solidFill>
              <a:srgbClr val="F1C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38050" y="1815300"/>
              <a:ext cx="3062575" cy="2082775"/>
            </a:xfrm>
            <a:custGeom>
              <a:rect b="b" l="l" r="r" t="t"/>
              <a:pathLst>
                <a:path extrusionOk="0" h="83311" w="122503">
                  <a:moveTo>
                    <a:pt x="122407" y="35469"/>
                  </a:moveTo>
                  <a:lnTo>
                    <a:pt x="122407" y="35473"/>
                  </a:lnTo>
                  <a:lnTo>
                    <a:pt x="122407" y="35473"/>
                  </a:lnTo>
                  <a:cubicBezTo>
                    <a:pt x="122407" y="35472"/>
                    <a:pt x="122407" y="35470"/>
                    <a:pt x="122407" y="35469"/>
                  </a:cubicBezTo>
                  <a:close/>
                  <a:moveTo>
                    <a:pt x="61026" y="0"/>
                  </a:moveTo>
                  <a:cubicBezTo>
                    <a:pt x="58493" y="0"/>
                    <a:pt x="55964" y="560"/>
                    <a:pt x="54038" y="1680"/>
                  </a:cubicBezTo>
                  <a:lnTo>
                    <a:pt x="2915" y="31387"/>
                  </a:lnTo>
                  <a:cubicBezTo>
                    <a:pt x="1001" y="32500"/>
                    <a:pt x="43" y="33957"/>
                    <a:pt x="42" y="35418"/>
                  </a:cubicBezTo>
                  <a:lnTo>
                    <a:pt x="42" y="35418"/>
                  </a:lnTo>
                  <a:lnTo>
                    <a:pt x="5" y="47845"/>
                  </a:lnTo>
                  <a:cubicBezTo>
                    <a:pt x="1" y="49321"/>
                    <a:pt x="976" y="50801"/>
                    <a:pt x="2928" y="51927"/>
                  </a:cubicBezTo>
                  <a:lnTo>
                    <a:pt x="54379" y="81634"/>
                  </a:lnTo>
                  <a:cubicBezTo>
                    <a:pt x="56316" y="82753"/>
                    <a:pt x="58848" y="83311"/>
                    <a:pt x="61378" y="83311"/>
                  </a:cubicBezTo>
                  <a:cubicBezTo>
                    <a:pt x="61473" y="83311"/>
                    <a:pt x="61568" y="83310"/>
                    <a:pt x="61663" y="83308"/>
                  </a:cubicBezTo>
                  <a:cubicBezTo>
                    <a:pt x="64102" y="83271"/>
                    <a:pt x="66519" y="82712"/>
                    <a:pt x="68374" y="81634"/>
                  </a:cubicBezTo>
                  <a:lnTo>
                    <a:pt x="119494" y="51927"/>
                  </a:lnTo>
                  <a:cubicBezTo>
                    <a:pt x="121409" y="50813"/>
                    <a:pt x="122367" y="49360"/>
                    <a:pt x="122371" y="47901"/>
                  </a:cubicBezTo>
                  <a:lnTo>
                    <a:pt x="122407" y="35473"/>
                  </a:lnTo>
                  <a:lnTo>
                    <a:pt x="122407" y="35473"/>
                  </a:lnTo>
                  <a:cubicBezTo>
                    <a:pt x="122406" y="35550"/>
                    <a:pt x="122394" y="35629"/>
                    <a:pt x="122387" y="35708"/>
                  </a:cubicBezTo>
                  <a:lnTo>
                    <a:pt x="122387" y="35708"/>
                  </a:lnTo>
                  <a:cubicBezTo>
                    <a:pt x="122503" y="34153"/>
                    <a:pt x="121541" y="32574"/>
                    <a:pt x="119486" y="31387"/>
                  </a:cubicBezTo>
                  <a:lnTo>
                    <a:pt x="110070" y="25952"/>
                  </a:lnTo>
                  <a:lnTo>
                    <a:pt x="110095" y="17465"/>
                  </a:lnTo>
                  <a:lnTo>
                    <a:pt x="110037" y="7252"/>
                  </a:lnTo>
                  <a:lnTo>
                    <a:pt x="92406" y="7252"/>
                  </a:lnTo>
                  <a:lnTo>
                    <a:pt x="92389" y="12864"/>
                  </a:lnTo>
                  <a:lnTo>
                    <a:pt x="89905" y="14306"/>
                  </a:lnTo>
                  <a:lnTo>
                    <a:pt x="68032" y="1680"/>
                  </a:lnTo>
                  <a:cubicBezTo>
                    <a:pt x="66094" y="560"/>
                    <a:pt x="63558" y="0"/>
                    <a:pt x="61026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2547250" y="1996600"/>
              <a:ext cx="121825" cy="380625"/>
            </a:xfrm>
            <a:custGeom>
              <a:rect b="b" l="l" r="r" t="t"/>
              <a:pathLst>
                <a:path extrusionOk="0" h="15225" w="4873">
                  <a:moveTo>
                    <a:pt x="35" y="0"/>
                  </a:moveTo>
                  <a:lnTo>
                    <a:pt x="0" y="12432"/>
                  </a:lnTo>
                  <a:lnTo>
                    <a:pt x="4838" y="15224"/>
                  </a:lnTo>
                  <a:lnTo>
                    <a:pt x="4873" y="279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868550" y="2182100"/>
              <a:ext cx="121825" cy="380625"/>
            </a:xfrm>
            <a:custGeom>
              <a:rect b="b" l="l" r="r" t="t"/>
              <a:pathLst>
                <a:path extrusionOk="0" h="15225" w="4873">
                  <a:moveTo>
                    <a:pt x="35" y="1"/>
                  </a:moveTo>
                  <a:lnTo>
                    <a:pt x="0" y="12433"/>
                  </a:lnTo>
                  <a:lnTo>
                    <a:pt x="4838" y="15225"/>
                  </a:lnTo>
                  <a:lnTo>
                    <a:pt x="4873" y="2793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2685150" y="2182100"/>
              <a:ext cx="184300" cy="417425"/>
            </a:xfrm>
            <a:custGeom>
              <a:rect b="b" l="l" r="r" t="t"/>
              <a:pathLst>
                <a:path extrusionOk="0" h="16697" w="7372">
                  <a:moveTo>
                    <a:pt x="7371" y="1"/>
                  </a:moveTo>
                  <a:lnTo>
                    <a:pt x="36" y="4265"/>
                  </a:lnTo>
                  <a:lnTo>
                    <a:pt x="1" y="16697"/>
                  </a:lnTo>
                  <a:lnTo>
                    <a:pt x="1" y="16697"/>
                  </a:lnTo>
                  <a:lnTo>
                    <a:pt x="7336" y="12433"/>
                  </a:lnTo>
                  <a:lnTo>
                    <a:pt x="7371" y="1"/>
                  </a:lnTo>
                  <a:close/>
                </a:path>
              </a:pathLst>
            </a:custGeom>
            <a:solidFill>
              <a:srgbClr val="83A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214575" y="1815300"/>
              <a:ext cx="3108025" cy="1772000"/>
            </a:xfrm>
            <a:custGeom>
              <a:rect b="b" l="l" r="r" t="t"/>
              <a:pathLst>
                <a:path extrusionOk="0" h="70880" w="124321">
                  <a:moveTo>
                    <a:pt x="61962" y="0"/>
                  </a:moveTo>
                  <a:cubicBezTo>
                    <a:pt x="59430" y="0"/>
                    <a:pt x="56900" y="560"/>
                    <a:pt x="54973" y="1680"/>
                  </a:cubicBezTo>
                  <a:lnTo>
                    <a:pt x="3852" y="31387"/>
                  </a:lnTo>
                  <a:cubicBezTo>
                    <a:pt x="0" y="33627"/>
                    <a:pt x="21" y="37255"/>
                    <a:pt x="3900" y="39495"/>
                  </a:cubicBezTo>
                  <a:lnTo>
                    <a:pt x="55354" y="69200"/>
                  </a:lnTo>
                  <a:cubicBezTo>
                    <a:pt x="57292" y="70320"/>
                    <a:pt x="59828" y="70880"/>
                    <a:pt x="62360" y="70880"/>
                  </a:cubicBezTo>
                  <a:cubicBezTo>
                    <a:pt x="64893" y="70880"/>
                    <a:pt x="67422" y="70320"/>
                    <a:pt x="69348" y="69200"/>
                  </a:cubicBezTo>
                  <a:lnTo>
                    <a:pt x="120469" y="39495"/>
                  </a:lnTo>
                  <a:cubicBezTo>
                    <a:pt x="124321" y="37255"/>
                    <a:pt x="124300" y="33625"/>
                    <a:pt x="120423" y="31387"/>
                  </a:cubicBezTo>
                  <a:lnTo>
                    <a:pt x="98859" y="18937"/>
                  </a:lnTo>
                  <a:lnTo>
                    <a:pt x="106194" y="14673"/>
                  </a:lnTo>
                  <a:lnTo>
                    <a:pt x="111032" y="17465"/>
                  </a:lnTo>
                  <a:lnTo>
                    <a:pt x="110974" y="7252"/>
                  </a:lnTo>
                  <a:lnTo>
                    <a:pt x="93342" y="7252"/>
                  </a:lnTo>
                  <a:lnTo>
                    <a:pt x="98180" y="10044"/>
                  </a:lnTo>
                  <a:lnTo>
                    <a:pt x="90842" y="14308"/>
                  </a:lnTo>
                  <a:lnTo>
                    <a:pt x="68969" y="1680"/>
                  </a:lnTo>
                  <a:cubicBezTo>
                    <a:pt x="67031" y="560"/>
                    <a:pt x="64495" y="0"/>
                    <a:pt x="61962" y="0"/>
                  </a:cubicBezTo>
                  <a:close/>
                </a:path>
              </a:pathLst>
            </a:custGeom>
            <a:solidFill>
              <a:srgbClr val="91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238000" y="2700625"/>
              <a:ext cx="1541650" cy="1197450"/>
            </a:xfrm>
            <a:custGeom>
              <a:rect b="b" l="l" r="r" t="t"/>
              <a:pathLst>
                <a:path extrusionOk="0" h="47898" w="61666">
                  <a:moveTo>
                    <a:pt x="40" y="0"/>
                  </a:moveTo>
                  <a:lnTo>
                    <a:pt x="5" y="12432"/>
                  </a:lnTo>
                  <a:cubicBezTo>
                    <a:pt x="1" y="13908"/>
                    <a:pt x="976" y="15388"/>
                    <a:pt x="2926" y="16514"/>
                  </a:cubicBezTo>
                  <a:lnTo>
                    <a:pt x="54381" y="46221"/>
                  </a:lnTo>
                  <a:cubicBezTo>
                    <a:pt x="56322" y="47340"/>
                    <a:pt x="58858" y="47898"/>
                    <a:pt x="61393" y="47898"/>
                  </a:cubicBezTo>
                  <a:cubicBezTo>
                    <a:pt x="61484" y="47898"/>
                    <a:pt x="61575" y="47897"/>
                    <a:pt x="61665" y="47895"/>
                  </a:cubicBezTo>
                  <a:lnTo>
                    <a:pt x="61665" y="35464"/>
                  </a:lnTo>
                  <a:cubicBezTo>
                    <a:pt x="61583" y="35465"/>
                    <a:pt x="61501" y="35465"/>
                    <a:pt x="61420" y="35465"/>
                  </a:cubicBezTo>
                  <a:cubicBezTo>
                    <a:pt x="58888" y="35465"/>
                    <a:pt x="56353" y="34908"/>
                    <a:pt x="54417" y="33789"/>
                  </a:cubicBezTo>
                  <a:lnTo>
                    <a:pt x="2963" y="4082"/>
                  </a:lnTo>
                  <a:cubicBezTo>
                    <a:pt x="1011" y="2954"/>
                    <a:pt x="36" y="1476"/>
                    <a:pt x="40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1779625" y="2702025"/>
              <a:ext cx="1518600" cy="1196050"/>
            </a:xfrm>
            <a:custGeom>
              <a:rect b="b" l="l" r="r" t="t"/>
              <a:pathLst>
                <a:path extrusionOk="0" h="47842" w="60744">
                  <a:moveTo>
                    <a:pt x="60744" y="0"/>
                  </a:moveTo>
                  <a:cubicBezTo>
                    <a:pt x="60739" y="1457"/>
                    <a:pt x="59781" y="2912"/>
                    <a:pt x="57869" y="4026"/>
                  </a:cubicBezTo>
                  <a:lnTo>
                    <a:pt x="6748" y="33733"/>
                  </a:lnTo>
                  <a:cubicBezTo>
                    <a:pt x="4883" y="34818"/>
                    <a:pt x="2453" y="35375"/>
                    <a:pt x="0" y="35408"/>
                  </a:cubicBezTo>
                  <a:lnTo>
                    <a:pt x="0" y="47842"/>
                  </a:lnTo>
                  <a:cubicBezTo>
                    <a:pt x="2441" y="47802"/>
                    <a:pt x="4856" y="47243"/>
                    <a:pt x="6713" y="46165"/>
                  </a:cubicBezTo>
                  <a:lnTo>
                    <a:pt x="57833" y="16458"/>
                  </a:lnTo>
                  <a:cubicBezTo>
                    <a:pt x="59748" y="15344"/>
                    <a:pt x="60704" y="13891"/>
                    <a:pt x="60708" y="12432"/>
                  </a:cubicBezTo>
                  <a:lnTo>
                    <a:pt x="60744" y="0"/>
                  </a:lnTo>
                  <a:close/>
                </a:path>
              </a:pathLst>
            </a:custGeom>
            <a:solidFill>
              <a:srgbClr val="83A5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2285925" y="2997625"/>
              <a:ext cx="3062950" cy="2082800"/>
            </a:xfrm>
            <a:custGeom>
              <a:rect b="b" l="l" r="r" t="t"/>
              <a:pathLst>
                <a:path extrusionOk="0" h="83312" w="122518">
                  <a:moveTo>
                    <a:pt x="61023" y="0"/>
                  </a:moveTo>
                  <a:cubicBezTo>
                    <a:pt x="58489" y="0"/>
                    <a:pt x="55960" y="560"/>
                    <a:pt x="54035" y="1680"/>
                  </a:cubicBezTo>
                  <a:lnTo>
                    <a:pt x="32456" y="14219"/>
                  </a:lnTo>
                  <a:lnTo>
                    <a:pt x="29861" y="12721"/>
                  </a:lnTo>
                  <a:lnTo>
                    <a:pt x="29875" y="7163"/>
                  </a:lnTo>
                  <a:lnTo>
                    <a:pt x="12244" y="7163"/>
                  </a:lnTo>
                  <a:lnTo>
                    <a:pt x="12209" y="19597"/>
                  </a:lnTo>
                  <a:lnTo>
                    <a:pt x="12246" y="25964"/>
                  </a:lnTo>
                  <a:lnTo>
                    <a:pt x="2915" y="31389"/>
                  </a:lnTo>
                  <a:cubicBezTo>
                    <a:pt x="998" y="32503"/>
                    <a:pt x="42" y="33960"/>
                    <a:pt x="40" y="35418"/>
                  </a:cubicBezTo>
                  <a:lnTo>
                    <a:pt x="40" y="35418"/>
                  </a:lnTo>
                  <a:cubicBezTo>
                    <a:pt x="40" y="35418"/>
                    <a:pt x="40" y="35418"/>
                    <a:pt x="40" y="35417"/>
                  </a:cubicBezTo>
                  <a:lnTo>
                    <a:pt x="4" y="47845"/>
                  </a:lnTo>
                  <a:cubicBezTo>
                    <a:pt x="0" y="49323"/>
                    <a:pt x="973" y="50801"/>
                    <a:pt x="2925" y="51929"/>
                  </a:cubicBezTo>
                  <a:lnTo>
                    <a:pt x="54381" y="81634"/>
                  </a:lnTo>
                  <a:cubicBezTo>
                    <a:pt x="56271" y="82727"/>
                    <a:pt x="58730" y="83284"/>
                    <a:pt x="61199" y="83311"/>
                  </a:cubicBezTo>
                  <a:cubicBezTo>
                    <a:pt x="61263" y="83311"/>
                    <a:pt x="61327" y="83312"/>
                    <a:pt x="61392" y="83312"/>
                  </a:cubicBezTo>
                  <a:cubicBezTo>
                    <a:pt x="63923" y="83312"/>
                    <a:pt x="66452" y="82754"/>
                    <a:pt x="68377" y="81634"/>
                  </a:cubicBezTo>
                  <a:lnTo>
                    <a:pt x="119496" y="51927"/>
                  </a:lnTo>
                  <a:cubicBezTo>
                    <a:pt x="121410" y="50813"/>
                    <a:pt x="122369" y="49360"/>
                    <a:pt x="122373" y="47903"/>
                  </a:cubicBezTo>
                  <a:lnTo>
                    <a:pt x="122408" y="35469"/>
                  </a:lnTo>
                  <a:lnTo>
                    <a:pt x="122408" y="35469"/>
                  </a:lnTo>
                  <a:cubicBezTo>
                    <a:pt x="122406" y="35562"/>
                    <a:pt x="122391" y="35655"/>
                    <a:pt x="122383" y="35744"/>
                  </a:cubicBezTo>
                  <a:cubicBezTo>
                    <a:pt x="122518" y="34177"/>
                    <a:pt x="121557" y="32584"/>
                    <a:pt x="119485" y="31387"/>
                  </a:cubicBezTo>
                  <a:lnTo>
                    <a:pt x="68032" y="1680"/>
                  </a:lnTo>
                  <a:cubicBezTo>
                    <a:pt x="66092" y="560"/>
                    <a:pt x="63556" y="0"/>
                    <a:pt x="61023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911800" y="3176700"/>
              <a:ext cx="121025" cy="380675"/>
            </a:xfrm>
            <a:custGeom>
              <a:rect b="b" l="l" r="r" t="t"/>
              <a:pathLst>
                <a:path extrusionOk="0" h="15227" w="4841">
                  <a:moveTo>
                    <a:pt x="4840" y="0"/>
                  </a:moveTo>
                  <a:lnTo>
                    <a:pt x="36" y="2792"/>
                  </a:lnTo>
                  <a:lnTo>
                    <a:pt x="1" y="15226"/>
                  </a:lnTo>
                  <a:lnTo>
                    <a:pt x="4805" y="1243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591125" y="3176700"/>
              <a:ext cx="2400" cy="566125"/>
            </a:xfrm>
            <a:custGeom>
              <a:rect b="b" l="l" r="r" t="t"/>
              <a:pathLst>
                <a:path extrusionOk="0" h="22645" w="96">
                  <a:moveTo>
                    <a:pt x="36" y="0"/>
                  </a:moveTo>
                  <a:lnTo>
                    <a:pt x="1" y="12434"/>
                  </a:lnTo>
                  <a:lnTo>
                    <a:pt x="61" y="22645"/>
                  </a:lnTo>
                  <a:lnTo>
                    <a:pt x="96" y="1021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2592625" y="3362200"/>
              <a:ext cx="121000" cy="380625"/>
            </a:xfrm>
            <a:custGeom>
              <a:rect b="b" l="l" r="r" t="t"/>
              <a:pathLst>
                <a:path extrusionOk="0" h="15225" w="4840">
                  <a:moveTo>
                    <a:pt x="4840" y="1"/>
                  </a:moveTo>
                  <a:lnTo>
                    <a:pt x="36" y="2793"/>
                  </a:lnTo>
                  <a:lnTo>
                    <a:pt x="1" y="15225"/>
                  </a:lnTo>
                  <a:lnTo>
                    <a:pt x="4805" y="12435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2712725" y="3362200"/>
              <a:ext cx="185500" cy="417425"/>
            </a:xfrm>
            <a:custGeom>
              <a:rect b="b" l="l" r="r" t="t"/>
              <a:pathLst>
                <a:path extrusionOk="0" h="16697" w="7420">
                  <a:moveTo>
                    <a:pt x="36" y="1"/>
                  </a:moveTo>
                  <a:lnTo>
                    <a:pt x="1" y="12435"/>
                  </a:lnTo>
                  <a:lnTo>
                    <a:pt x="7384" y="16697"/>
                  </a:lnTo>
                  <a:lnTo>
                    <a:pt x="7419" y="426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60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2262475" y="2997600"/>
              <a:ext cx="3108025" cy="1772050"/>
            </a:xfrm>
            <a:custGeom>
              <a:rect b="b" l="l" r="r" t="t"/>
              <a:pathLst>
                <a:path extrusionOk="0" h="70882" w="124321">
                  <a:moveTo>
                    <a:pt x="61962" y="1"/>
                  </a:moveTo>
                  <a:cubicBezTo>
                    <a:pt x="59429" y="1"/>
                    <a:pt x="56899" y="560"/>
                    <a:pt x="54973" y="1679"/>
                  </a:cubicBezTo>
                  <a:lnTo>
                    <a:pt x="33394" y="14220"/>
                  </a:lnTo>
                  <a:lnTo>
                    <a:pt x="26009" y="9956"/>
                  </a:lnTo>
                  <a:lnTo>
                    <a:pt x="30815" y="7164"/>
                  </a:lnTo>
                  <a:lnTo>
                    <a:pt x="13184" y="7164"/>
                  </a:lnTo>
                  <a:lnTo>
                    <a:pt x="13242" y="17375"/>
                  </a:lnTo>
                  <a:lnTo>
                    <a:pt x="18046" y="14585"/>
                  </a:lnTo>
                  <a:lnTo>
                    <a:pt x="25431" y="18849"/>
                  </a:lnTo>
                  <a:lnTo>
                    <a:pt x="3853" y="31388"/>
                  </a:lnTo>
                  <a:cubicBezTo>
                    <a:pt x="1" y="33626"/>
                    <a:pt x="21" y="37256"/>
                    <a:pt x="3898" y="39496"/>
                  </a:cubicBezTo>
                  <a:lnTo>
                    <a:pt x="55354" y="69203"/>
                  </a:lnTo>
                  <a:cubicBezTo>
                    <a:pt x="57292" y="70322"/>
                    <a:pt x="59828" y="70881"/>
                    <a:pt x="62361" y="70881"/>
                  </a:cubicBezTo>
                  <a:cubicBezTo>
                    <a:pt x="64893" y="70881"/>
                    <a:pt x="67422" y="70322"/>
                    <a:pt x="69349" y="69203"/>
                  </a:cubicBezTo>
                  <a:lnTo>
                    <a:pt x="120469" y="39494"/>
                  </a:lnTo>
                  <a:cubicBezTo>
                    <a:pt x="124321" y="37254"/>
                    <a:pt x="124300" y="33624"/>
                    <a:pt x="120421" y="31386"/>
                  </a:cubicBezTo>
                  <a:lnTo>
                    <a:pt x="68970" y="1679"/>
                  </a:lnTo>
                  <a:cubicBezTo>
                    <a:pt x="67031" y="560"/>
                    <a:pt x="64495" y="1"/>
                    <a:pt x="61962" y="1"/>
                  </a:cubicBezTo>
                  <a:close/>
                </a:path>
              </a:pathLst>
            </a:custGeom>
            <a:solidFill>
              <a:srgbClr val="8E8B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2285875" y="3882900"/>
              <a:ext cx="1530025" cy="1197500"/>
            </a:xfrm>
            <a:custGeom>
              <a:rect b="b" l="l" r="r" t="t"/>
              <a:pathLst>
                <a:path extrusionOk="0" h="47900" w="61201">
                  <a:moveTo>
                    <a:pt x="40" y="0"/>
                  </a:moveTo>
                  <a:lnTo>
                    <a:pt x="4" y="12434"/>
                  </a:lnTo>
                  <a:cubicBezTo>
                    <a:pt x="0" y="13910"/>
                    <a:pt x="975" y="15390"/>
                    <a:pt x="2927" y="16516"/>
                  </a:cubicBezTo>
                  <a:lnTo>
                    <a:pt x="54383" y="46223"/>
                  </a:lnTo>
                  <a:cubicBezTo>
                    <a:pt x="56273" y="47314"/>
                    <a:pt x="58732" y="47873"/>
                    <a:pt x="61201" y="47900"/>
                  </a:cubicBezTo>
                  <a:lnTo>
                    <a:pt x="61201" y="35466"/>
                  </a:lnTo>
                  <a:cubicBezTo>
                    <a:pt x="58742" y="35435"/>
                    <a:pt x="56297" y="34878"/>
                    <a:pt x="54416" y="33791"/>
                  </a:cubicBezTo>
                  <a:lnTo>
                    <a:pt x="2962" y="4084"/>
                  </a:lnTo>
                  <a:cubicBezTo>
                    <a:pt x="1010" y="2956"/>
                    <a:pt x="35" y="1478"/>
                    <a:pt x="40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815875" y="3884350"/>
              <a:ext cx="1530200" cy="1196075"/>
            </a:xfrm>
            <a:custGeom>
              <a:rect b="b" l="l" r="r" t="t"/>
              <a:pathLst>
                <a:path extrusionOk="0" h="47843" w="61208">
                  <a:moveTo>
                    <a:pt x="61208" y="0"/>
                  </a:moveTo>
                  <a:lnTo>
                    <a:pt x="61208" y="0"/>
                  </a:lnTo>
                  <a:cubicBezTo>
                    <a:pt x="61204" y="1457"/>
                    <a:pt x="60247" y="2912"/>
                    <a:pt x="58333" y="4024"/>
                  </a:cubicBezTo>
                  <a:lnTo>
                    <a:pt x="7213" y="33733"/>
                  </a:lnTo>
                  <a:cubicBezTo>
                    <a:pt x="5288" y="34852"/>
                    <a:pt x="2762" y="35409"/>
                    <a:pt x="233" y="35409"/>
                  </a:cubicBezTo>
                  <a:cubicBezTo>
                    <a:pt x="156" y="35409"/>
                    <a:pt x="78" y="35409"/>
                    <a:pt x="1" y="35408"/>
                  </a:cubicBezTo>
                  <a:lnTo>
                    <a:pt x="1" y="47842"/>
                  </a:lnTo>
                  <a:cubicBezTo>
                    <a:pt x="65" y="47842"/>
                    <a:pt x="129" y="47843"/>
                    <a:pt x="193" y="47843"/>
                  </a:cubicBezTo>
                  <a:cubicBezTo>
                    <a:pt x="2725" y="47843"/>
                    <a:pt x="5253" y="47283"/>
                    <a:pt x="7177" y="46165"/>
                  </a:cubicBezTo>
                  <a:lnTo>
                    <a:pt x="58298" y="16458"/>
                  </a:lnTo>
                  <a:cubicBezTo>
                    <a:pt x="60212" y="15344"/>
                    <a:pt x="61171" y="13889"/>
                    <a:pt x="61173" y="12432"/>
                  </a:cubicBezTo>
                  <a:lnTo>
                    <a:pt x="61208" y="0"/>
                  </a:lnTo>
                  <a:close/>
                </a:path>
              </a:pathLst>
            </a:custGeom>
            <a:solidFill>
              <a:srgbClr val="605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31"/>
          <p:cNvSpPr txBox="1"/>
          <p:nvPr>
            <p:ph idx="4294967295" type="ctrTitle"/>
          </p:nvPr>
        </p:nvSpPr>
        <p:spPr>
          <a:xfrm>
            <a:off x="5257416" y="2325961"/>
            <a:ext cx="892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31"/>
          <p:cNvSpPr txBox="1"/>
          <p:nvPr>
            <p:ph idx="4294967295" type="ctrTitle"/>
          </p:nvPr>
        </p:nvSpPr>
        <p:spPr>
          <a:xfrm>
            <a:off x="4179366" y="2908861"/>
            <a:ext cx="892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31"/>
          <p:cNvSpPr txBox="1"/>
          <p:nvPr>
            <p:ph idx="4294967295" type="ctrTitle"/>
          </p:nvPr>
        </p:nvSpPr>
        <p:spPr>
          <a:xfrm>
            <a:off x="3101316" y="2325961"/>
            <a:ext cx="892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31"/>
          <p:cNvSpPr txBox="1"/>
          <p:nvPr>
            <p:ph idx="4294967295" type="ctrTitle"/>
          </p:nvPr>
        </p:nvSpPr>
        <p:spPr>
          <a:xfrm>
            <a:off x="4190616" y="1666139"/>
            <a:ext cx="8928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/>
          <p:nvPr/>
        </p:nvSpPr>
        <p:spPr>
          <a:xfrm>
            <a:off x="6012925" y="827850"/>
            <a:ext cx="3803700" cy="380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2"/>
          <p:cNvSpPr txBox="1"/>
          <p:nvPr>
            <p:ph type="title"/>
          </p:nvPr>
        </p:nvSpPr>
        <p:spPr>
          <a:xfrm>
            <a:off x="749125" y="1807825"/>
            <a:ext cx="38175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DESIGN</a:t>
            </a:r>
            <a:endParaRPr sz="4000"/>
          </a:p>
        </p:txBody>
      </p:sp>
      <p:grpSp>
        <p:nvGrpSpPr>
          <p:cNvPr id="458" name="Google Shape;458;p32"/>
          <p:cNvGrpSpPr/>
          <p:nvPr/>
        </p:nvGrpSpPr>
        <p:grpSpPr>
          <a:xfrm>
            <a:off x="5007791" y="1050886"/>
            <a:ext cx="4667200" cy="3272552"/>
            <a:chOff x="232575" y="344850"/>
            <a:chExt cx="7164875" cy="5023875"/>
          </a:xfrm>
        </p:grpSpPr>
        <p:sp>
          <p:nvSpPr>
            <p:cNvPr id="459" name="Google Shape;459;p32"/>
            <p:cNvSpPr/>
            <p:nvPr/>
          </p:nvSpPr>
          <p:spPr>
            <a:xfrm>
              <a:off x="316625" y="3546750"/>
              <a:ext cx="2930225" cy="1821975"/>
            </a:xfrm>
            <a:custGeom>
              <a:rect b="b" l="l" r="r" t="t"/>
              <a:pathLst>
                <a:path extrusionOk="0" h="72879" w="117209">
                  <a:moveTo>
                    <a:pt x="0" y="0"/>
                  </a:moveTo>
                  <a:lnTo>
                    <a:pt x="0" y="5207"/>
                  </a:lnTo>
                  <a:lnTo>
                    <a:pt x="117209" y="72878"/>
                  </a:lnTo>
                  <a:lnTo>
                    <a:pt x="117209" y="67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3246825" y="2896125"/>
              <a:ext cx="4057250" cy="2472600"/>
            </a:xfrm>
            <a:custGeom>
              <a:rect b="b" l="l" r="r" t="t"/>
              <a:pathLst>
                <a:path extrusionOk="0" h="98904" w="162290">
                  <a:moveTo>
                    <a:pt x="162290" y="0"/>
                  </a:moveTo>
                  <a:lnTo>
                    <a:pt x="1" y="93697"/>
                  </a:lnTo>
                  <a:lnTo>
                    <a:pt x="1" y="98903"/>
                  </a:lnTo>
                  <a:lnTo>
                    <a:pt x="162290" y="5217"/>
                  </a:lnTo>
                  <a:lnTo>
                    <a:pt x="162290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232575" y="2812775"/>
              <a:ext cx="7164875" cy="2439475"/>
            </a:xfrm>
            <a:custGeom>
              <a:rect b="b" l="l" r="r" t="t"/>
              <a:pathLst>
                <a:path extrusionOk="0" h="97579" w="286595">
                  <a:moveTo>
                    <a:pt x="282866" y="1"/>
                  </a:moveTo>
                  <a:lnTo>
                    <a:pt x="272101" y="1000"/>
                  </a:lnTo>
                  <a:lnTo>
                    <a:pt x="23749" y="24106"/>
                  </a:lnTo>
                  <a:lnTo>
                    <a:pt x="21773" y="24306"/>
                  </a:lnTo>
                  <a:lnTo>
                    <a:pt x="11142" y="25281"/>
                  </a:lnTo>
                  <a:lnTo>
                    <a:pt x="3639" y="25992"/>
                  </a:lnTo>
                  <a:lnTo>
                    <a:pt x="3351" y="26013"/>
                  </a:lnTo>
                  <a:cubicBezTo>
                    <a:pt x="3351" y="26013"/>
                    <a:pt x="2774" y="26370"/>
                    <a:pt x="1953" y="26879"/>
                  </a:cubicBezTo>
                  <a:cubicBezTo>
                    <a:pt x="1708" y="27036"/>
                    <a:pt x="1466" y="27190"/>
                    <a:pt x="1199" y="27368"/>
                  </a:cubicBezTo>
                  <a:cubicBezTo>
                    <a:pt x="1" y="28101"/>
                    <a:pt x="755" y="29720"/>
                    <a:pt x="2885" y="30942"/>
                  </a:cubicBezTo>
                  <a:lnTo>
                    <a:pt x="4571" y="31918"/>
                  </a:lnTo>
                  <a:lnTo>
                    <a:pt x="8901" y="34405"/>
                  </a:lnTo>
                  <a:lnTo>
                    <a:pt x="17669" y="39465"/>
                  </a:lnTo>
                  <a:lnTo>
                    <a:pt x="20332" y="41018"/>
                  </a:lnTo>
                  <a:lnTo>
                    <a:pt x="116730" y="96663"/>
                  </a:lnTo>
                  <a:cubicBezTo>
                    <a:pt x="117795" y="97273"/>
                    <a:pt x="119187" y="97578"/>
                    <a:pt x="120577" y="97578"/>
                  </a:cubicBezTo>
                  <a:cubicBezTo>
                    <a:pt x="121967" y="97578"/>
                    <a:pt x="123354" y="97273"/>
                    <a:pt x="124409" y="96663"/>
                  </a:cubicBezTo>
                  <a:lnTo>
                    <a:pt x="283820" y="4640"/>
                  </a:lnTo>
                  <a:cubicBezTo>
                    <a:pt x="285951" y="3418"/>
                    <a:pt x="286595" y="1865"/>
                    <a:pt x="285263" y="1199"/>
                  </a:cubicBezTo>
                  <a:lnTo>
                    <a:pt x="28286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316625" y="990425"/>
              <a:ext cx="6987450" cy="4034250"/>
            </a:xfrm>
            <a:custGeom>
              <a:rect b="b" l="l" r="r" t="t"/>
              <a:pathLst>
                <a:path extrusionOk="0" h="161370" w="279498">
                  <a:moveTo>
                    <a:pt x="162289" y="0"/>
                  </a:moveTo>
                  <a:lnTo>
                    <a:pt x="0" y="93699"/>
                  </a:lnTo>
                  <a:lnTo>
                    <a:pt x="117209" y="161370"/>
                  </a:lnTo>
                  <a:lnTo>
                    <a:pt x="279498" y="67671"/>
                  </a:lnTo>
                  <a:lnTo>
                    <a:pt x="162289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4251150" y="1186275"/>
              <a:ext cx="245300" cy="128900"/>
            </a:xfrm>
            <a:custGeom>
              <a:rect b="b" l="l" r="r" t="t"/>
              <a:pathLst>
                <a:path extrusionOk="0" h="5156" w="9812">
                  <a:moveTo>
                    <a:pt x="4902" y="1"/>
                  </a:moveTo>
                  <a:cubicBezTo>
                    <a:pt x="4688" y="1"/>
                    <a:pt x="4474" y="10"/>
                    <a:pt x="4262" y="27"/>
                  </a:cubicBezTo>
                  <a:cubicBezTo>
                    <a:pt x="3529" y="70"/>
                    <a:pt x="2818" y="248"/>
                    <a:pt x="2219" y="536"/>
                  </a:cubicBezTo>
                  <a:cubicBezTo>
                    <a:pt x="2060" y="601"/>
                    <a:pt x="1906" y="676"/>
                    <a:pt x="1753" y="760"/>
                  </a:cubicBezTo>
                  <a:cubicBezTo>
                    <a:pt x="0" y="1758"/>
                    <a:pt x="22" y="3399"/>
                    <a:pt x="1753" y="4398"/>
                  </a:cubicBezTo>
                  <a:cubicBezTo>
                    <a:pt x="2648" y="4909"/>
                    <a:pt x="3809" y="5155"/>
                    <a:pt x="4961" y="5155"/>
                  </a:cubicBezTo>
                  <a:cubicBezTo>
                    <a:pt x="5009" y="5155"/>
                    <a:pt x="5058" y="5155"/>
                    <a:pt x="5106" y="5154"/>
                  </a:cubicBezTo>
                  <a:cubicBezTo>
                    <a:pt x="5776" y="5135"/>
                    <a:pt x="6442" y="5023"/>
                    <a:pt x="7080" y="4821"/>
                  </a:cubicBezTo>
                  <a:cubicBezTo>
                    <a:pt x="7436" y="4709"/>
                    <a:pt x="7769" y="4576"/>
                    <a:pt x="8057" y="4398"/>
                  </a:cubicBezTo>
                  <a:cubicBezTo>
                    <a:pt x="9812" y="3399"/>
                    <a:pt x="9812" y="1758"/>
                    <a:pt x="8057" y="760"/>
                  </a:cubicBezTo>
                  <a:cubicBezTo>
                    <a:pt x="7197" y="254"/>
                    <a:pt x="6052" y="1"/>
                    <a:pt x="490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3736200" y="1483700"/>
              <a:ext cx="244725" cy="129425"/>
            </a:xfrm>
            <a:custGeom>
              <a:rect b="b" l="l" r="r" t="t"/>
              <a:pathLst>
                <a:path extrusionOk="0" h="5177" w="9789">
                  <a:moveTo>
                    <a:pt x="4880" y="1"/>
                  </a:moveTo>
                  <a:cubicBezTo>
                    <a:pt x="4666" y="1"/>
                    <a:pt x="4453" y="9"/>
                    <a:pt x="4241" y="27"/>
                  </a:cubicBezTo>
                  <a:cubicBezTo>
                    <a:pt x="3530" y="70"/>
                    <a:pt x="2821" y="248"/>
                    <a:pt x="2222" y="536"/>
                  </a:cubicBezTo>
                  <a:cubicBezTo>
                    <a:pt x="2061" y="603"/>
                    <a:pt x="1906" y="676"/>
                    <a:pt x="1756" y="759"/>
                  </a:cubicBezTo>
                  <a:cubicBezTo>
                    <a:pt x="1" y="1758"/>
                    <a:pt x="1" y="3399"/>
                    <a:pt x="1756" y="4398"/>
                  </a:cubicBezTo>
                  <a:cubicBezTo>
                    <a:pt x="2653" y="4911"/>
                    <a:pt x="3797" y="5176"/>
                    <a:pt x="4950" y="5176"/>
                  </a:cubicBezTo>
                  <a:cubicBezTo>
                    <a:pt x="4995" y="5176"/>
                    <a:pt x="5040" y="5176"/>
                    <a:pt x="5085" y="5175"/>
                  </a:cubicBezTo>
                  <a:cubicBezTo>
                    <a:pt x="5772" y="5154"/>
                    <a:pt x="6438" y="5042"/>
                    <a:pt x="7037" y="4842"/>
                  </a:cubicBezTo>
                  <a:cubicBezTo>
                    <a:pt x="7394" y="4735"/>
                    <a:pt x="7735" y="4587"/>
                    <a:pt x="8057" y="4398"/>
                  </a:cubicBezTo>
                  <a:cubicBezTo>
                    <a:pt x="9789" y="3399"/>
                    <a:pt x="9789" y="1758"/>
                    <a:pt x="8057" y="759"/>
                  </a:cubicBezTo>
                  <a:cubicBezTo>
                    <a:pt x="7179" y="254"/>
                    <a:pt x="6030" y="1"/>
                    <a:pt x="488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3221275" y="1780875"/>
              <a:ext cx="244700" cy="129675"/>
            </a:xfrm>
            <a:custGeom>
              <a:rect b="b" l="l" r="r" t="t"/>
              <a:pathLst>
                <a:path extrusionOk="0" h="5187" w="9788">
                  <a:moveTo>
                    <a:pt x="4921" y="1"/>
                  </a:moveTo>
                  <a:cubicBezTo>
                    <a:pt x="4678" y="1"/>
                    <a:pt x="4435" y="13"/>
                    <a:pt x="4195" y="37"/>
                  </a:cubicBezTo>
                  <a:cubicBezTo>
                    <a:pt x="3484" y="103"/>
                    <a:pt x="2818" y="258"/>
                    <a:pt x="2219" y="546"/>
                  </a:cubicBezTo>
                  <a:cubicBezTo>
                    <a:pt x="2041" y="591"/>
                    <a:pt x="1886" y="679"/>
                    <a:pt x="1731" y="769"/>
                  </a:cubicBezTo>
                  <a:cubicBezTo>
                    <a:pt x="0" y="1768"/>
                    <a:pt x="0" y="3411"/>
                    <a:pt x="1731" y="4410"/>
                  </a:cubicBezTo>
                  <a:cubicBezTo>
                    <a:pt x="2603" y="4921"/>
                    <a:pt x="3763" y="5186"/>
                    <a:pt x="4893" y="5186"/>
                  </a:cubicBezTo>
                  <a:cubicBezTo>
                    <a:pt x="4941" y="5186"/>
                    <a:pt x="4989" y="5186"/>
                    <a:pt x="5037" y="5185"/>
                  </a:cubicBezTo>
                  <a:cubicBezTo>
                    <a:pt x="5726" y="5164"/>
                    <a:pt x="6414" y="5052"/>
                    <a:pt x="7013" y="4852"/>
                  </a:cubicBezTo>
                  <a:cubicBezTo>
                    <a:pt x="7376" y="4745"/>
                    <a:pt x="7728" y="4597"/>
                    <a:pt x="8057" y="4410"/>
                  </a:cubicBezTo>
                  <a:cubicBezTo>
                    <a:pt x="9788" y="3411"/>
                    <a:pt x="9788" y="1768"/>
                    <a:pt x="8033" y="769"/>
                  </a:cubicBezTo>
                  <a:cubicBezTo>
                    <a:pt x="7176" y="258"/>
                    <a:pt x="6047" y="1"/>
                    <a:pt x="4921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2705750" y="2078900"/>
              <a:ext cx="244750" cy="129100"/>
            </a:xfrm>
            <a:custGeom>
              <a:rect b="b" l="l" r="r" t="t"/>
              <a:pathLst>
                <a:path extrusionOk="0" h="5164" w="9790">
                  <a:moveTo>
                    <a:pt x="4948" y="0"/>
                  </a:moveTo>
                  <a:cubicBezTo>
                    <a:pt x="4704" y="0"/>
                    <a:pt x="4460" y="12"/>
                    <a:pt x="4218" y="36"/>
                  </a:cubicBezTo>
                  <a:cubicBezTo>
                    <a:pt x="3508" y="79"/>
                    <a:pt x="2818" y="236"/>
                    <a:pt x="2219" y="524"/>
                  </a:cubicBezTo>
                  <a:cubicBezTo>
                    <a:pt x="2060" y="588"/>
                    <a:pt x="1905" y="663"/>
                    <a:pt x="1753" y="747"/>
                  </a:cubicBezTo>
                  <a:cubicBezTo>
                    <a:pt x="0" y="1746"/>
                    <a:pt x="0" y="3387"/>
                    <a:pt x="1753" y="4385"/>
                  </a:cubicBezTo>
                  <a:cubicBezTo>
                    <a:pt x="2663" y="4918"/>
                    <a:pt x="3840" y="5163"/>
                    <a:pt x="5017" y="5163"/>
                  </a:cubicBezTo>
                  <a:cubicBezTo>
                    <a:pt x="5030" y="5163"/>
                    <a:pt x="5042" y="5163"/>
                    <a:pt x="5054" y="5163"/>
                  </a:cubicBezTo>
                  <a:cubicBezTo>
                    <a:pt x="5714" y="5163"/>
                    <a:pt x="6369" y="5049"/>
                    <a:pt x="6993" y="4830"/>
                  </a:cubicBezTo>
                  <a:cubicBezTo>
                    <a:pt x="7369" y="4742"/>
                    <a:pt x="7730" y="4592"/>
                    <a:pt x="8059" y="4385"/>
                  </a:cubicBezTo>
                  <a:cubicBezTo>
                    <a:pt x="9790" y="3387"/>
                    <a:pt x="9790" y="1744"/>
                    <a:pt x="8057" y="747"/>
                  </a:cubicBezTo>
                  <a:cubicBezTo>
                    <a:pt x="7201" y="255"/>
                    <a:pt x="6073" y="0"/>
                    <a:pt x="494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2190800" y="2376275"/>
              <a:ext cx="244775" cy="129125"/>
            </a:xfrm>
            <a:custGeom>
              <a:rect b="b" l="l" r="r" t="t"/>
              <a:pathLst>
                <a:path extrusionOk="0" h="5165" w="9791">
                  <a:moveTo>
                    <a:pt x="4920" y="0"/>
                  </a:moveTo>
                  <a:cubicBezTo>
                    <a:pt x="4677" y="0"/>
                    <a:pt x="4435" y="12"/>
                    <a:pt x="4195" y="36"/>
                  </a:cubicBezTo>
                  <a:cubicBezTo>
                    <a:pt x="3486" y="81"/>
                    <a:pt x="2797" y="235"/>
                    <a:pt x="2198" y="525"/>
                  </a:cubicBezTo>
                  <a:cubicBezTo>
                    <a:pt x="2039" y="590"/>
                    <a:pt x="1882" y="663"/>
                    <a:pt x="1732" y="747"/>
                  </a:cubicBezTo>
                  <a:cubicBezTo>
                    <a:pt x="1" y="1745"/>
                    <a:pt x="1" y="3388"/>
                    <a:pt x="1732" y="4387"/>
                  </a:cubicBezTo>
                  <a:cubicBezTo>
                    <a:pt x="2621" y="4898"/>
                    <a:pt x="3796" y="5165"/>
                    <a:pt x="4973" y="5165"/>
                  </a:cubicBezTo>
                  <a:cubicBezTo>
                    <a:pt x="5643" y="5163"/>
                    <a:pt x="6309" y="5059"/>
                    <a:pt x="6949" y="4853"/>
                  </a:cubicBezTo>
                  <a:cubicBezTo>
                    <a:pt x="7337" y="4748"/>
                    <a:pt x="7711" y="4591"/>
                    <a:pt x="8057" y="4387"/>
                  </a:cubicBezTo>
                  <a:cubicBezTo>
                    <a:pt x="9790" y="3388"/>
                    <a:pt x="9790" y="1745"/>
                    <a:pt x="8036" y="747"/>
                  </a:cubicBezTo>
                  <a:cubicBezTo>
                    <a:pt x="7177" y="254"/>
                    <a:pt x="6047" y="0"/>
                    <a:pt x="492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1675275" y="2673725"/>
              <a:ext cx="244775" cy="129100"/>
            </a:xfrm>
            <a:custGeom>
              <a:rect b="b" l="l" r="r" t="t"/>
              <a:pathLst>
                <a:path extrusionOk="0" h="5164" w="9791">
                  <a:moveTo>
                    <a:pt x="4930" y="0"/>
                  </a:moveTo>
                  <a:cubicBezTo>
                    <a:pt x="4684" y="0"/>
                    <a:pt x="4439" y="12"/>
                    <a:pt x="4197" y="37"/>
                  </a:cubicBezTo>
                  <a:cubicBezTo>
                    <a:pt x="3465" y="80"/>
                    <a:pt x="2775" y="258"/>
                    <a:pt x="2176" y="546"/>
                  </a:cubicBezTo>
                  <a:cubicBezTo>
                    <a:pt x="2026" y="591"/>
                    <a:pt x="1884" y="657"/>
                    <a:pt x="1755" y="745"/>
                  </a:cubicBezTo>
                  <a:cubicBezTo>
                    <a:pt x="0" y="1744"/>
                    <a:pt x="0" y="3387"/>
                    <a:pt x="1755" y="4386"/>
                  </a:cubicBezTo>
                  <a:cubicBezTo>
                    <a:pt x="2642" y="4897"/>
                    <a:pt x="3798" y="5163"/>
                    <a:pt x="4951" y="5163"/>
                  </a:cubicBezTo>
                  <a:cubicBezTo>
                    <a:pt x="5621" y="5163"/>
                    <a:pt x="6289" y="5058"/>
                    <a:pt x="6927" y="4852"/>
                  </a:cubicBezTo>
                  <a:cubicBezTo>
                    <a:pt x="7324" y="4751"/>
                    <a:pt x="7705" y="4594"/>
                    <a:pt x="8059" y="4386"/>
                  </a:cubicBezTo>
                  <a:cubicBezTo>
                    <a:pt x="9790" y="3387"/>
                    <a:pt x="9790" y="1744"/>
                    <a:pt x="8059" y="748"/>
                  </a:cubicBezTo>
                  <a:cubicBezTo>
                    <a:pt x="7184" y="254"/>
                    <a:pt x="6055" y="0"/>
                    <a:pt x="493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160375" y="2971150"/>
              <a:ext cx="244725" cy="129100"/>
            </a:xfrm>
            <a:custGeom>
              <a:rect b="b" l="l" r="r" t="t"/>
              <a:pathLst>
                <a:path extrusionOk="0" h="5164" w="9789">
                  <a:moveTo>
                    <a:pt x="4912" y="0"/>
                  </a:moveTo>
                  <a:cubicBezTo>
                    <a:pt x="4665" y="0"/>
                    <a:pt x="4417" y="12"/>
                    <a:pt x="4172" y="36"/>
                  </a:cubicBezTo>
                  <a:cubicBezTo>
                    <a:pt x="3480" y="77"/>
                    <a:pt x="2802" y="249"/>
                    <a:pt x="2175" y="545"/>
                  </a:cubicBezTo>
                  <a:cubicBezTo>
                    <a:pt x="2018" y="591"/>
                    <a:pt x="1867" y="657"/>
                    <a:pt x="1732" y="745"/>
                  </a:cubicBezTo>
                  <a:cubicBezTo>
                    <a:pt x="1" y="1744"/>
                    <a:pt x="1" y="3387"/>
                    <a:pt x="1754" y="4386"/>
                  </a:cubicBezTo>
                  <a:cubicBezTo>
                    <a:pt x="2619" y="4897"/>
                    <a:pt x="3751" y="5163"/>
                    <a:pt x="4904" y="5163"/>
                  </a:cubicBezTo>
                  <a:lnTo>
                    <a:pt x="4928" y="5163"/>
                  </a:lnTo>
                  <a:cubicBezTo>
                    <a:pt x="5594" y="5163"/>
                    <a:pt x="6281" y="5073"/>
                    <a:pt x="6880" y="4873"/>
                  </a:cubicBezTo>
                  <a:cubicBezTo>
                    <a:pt x="7291" y="4762"/>
                    <a:pt x="7686" y="4598"/>
                    <a:pt x="8057" y="4386"/>
                  </a:cubicBezTo>
                  <a:cubicBezTo>
                    <a:pt x="9789" y="3387"/>
                    <a:pt x="9789" y="1746"/>
                    <a:pt x="8036" y="747"/>
                  </a:cubicBezTo>
                  <a:cubicBezTo>
                    <a:pt x="7178" y="255"/>
                    <a:pt x="6050" y="0"/>
                    <a:pt x="491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44850" y="3268575"/>
              <a:ext cx="244725" cy="129100"/>
            </a:xfrm>
            <a:custGeom>
              <a:rect b="b" l="l" r="r" t="t"/>
              <a:pathLst>
                <a:path extrusionOk="0" h="5164" w="9789">
                  <a:moveTo>
                    <a:pt x="4887" y="1"/>
                  </a:moveTo>
                  <a:cubicBezTo>
                    <a:pt x="4641" y="1"/>
                    <a:pt x="4394" y="13"/>
                    <a:pt x="4150" y="36"/>
                  </a:cubicBezTo>
                  <a:cubicBezTo>
                    <a:pt x="3442" y="103"/>
                    <a:pt x="2752" y="257"/>
                    <a:pt x="2176" y="547"/>
                  </a:cubicBezTo>
                  <a:cubicBezTo>
                    <a:pt x="2026" y="590"/>
                    <a:pt x="1882" y="657"/>
                    <a:pt x="1753" y="747"/>
                  </a:cubicBezTo>
                  <a:cubicBezTo>
                    <a:pt x="1" y="1746"/>
                    <a:pt x="1" y="3387"/>
                    <a:pt x="1753" y="4385"/>
                  </a:cubicBezTo>
                  <a:cubicBezTo>
                    <a:pt x="2619" y="4897"/>
                    <a:pt x="3774" y="5163"/>
                    <a:pt x="4885" y="5163"/>
                  </a:cubicBezTo>
                  <a:cubicBezTo>
                    <a:pt x="4900" y="5163"/>
                    <a:pt x="4915" y="5163"/>
                    <a:pt x="4930" y="5163"/>
                  </a:cubicBezTo>
                  <a:cubicBezTo>
                    <a:pt x="5581" y="5163"/>
                    <a:pt x="6231" y="5073"/>
                    <a:pt x="6859" y="4897"/>
                  </a:cubicBezTo>
                  <a:cubicBezTo>
                    <a:pt x="7278" y="4789"/>
                    <a:pt x="7681" y="4624"/>
                    <a:pt x="8057" y="4409"/>
                  </a:cubicBezTo>
                  <a:cubicBezTo>
                    <a:pt x="9788" y="3387"/>
                    <a:pt x="9788" y="1767"/>
                    <a:pt x="8057" y="747"/>
                  </a:cubicBezTo>
                  <a:cubicBezTo>
                    <a:pt x="7181" y="254"/>
                    <a:pt x="6033" y="1"/>
                    <a:pt x="488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316350" y="3332725"/>
              <a:ext cx="2930450" cy="1822275"/>
            </a:xfrm>
            <a:custGeom>
              <a:rect b="b" l="l" r="r" t="t"/>
              <a:pathLst>
                <a:path extrusionOk="0" h="72891" w="117218">
                  <a:moveTo>
                    <a:pt x="0" y="0"/>
                  </a:moveTo>
                  <a:lnTo>
                    <a:pt x="0" y="5215"/>
                  </a:lnTo>
                  <a:lnTo>
                    <a:pt x="378" y="5439"/>
                  </a:lnTo>
                  <a:lnTo>
                    <a:pt x="19021" y="16203"/>
                  </a:lnTo>
                  <a:lnTo>
                    <a:pt x="20665" y="17157"/>
                  </a:lnTo>
                  <a:lnTo>
                    <a:pt x="117218" y="72891"/>
                  </a:lnTo>
                  <a:lnTo>
                    <a:pt x="117218" y="67676"/>
                  </a:lnTo>
                  <a:lnTo>
                    <a:pt x="21996" y="12696"/>
                  </a:lnTo>
                  <a:lnTo>
                    <a:pt x="20155" y="11631"/>
                  </a:lnTo>
                  <a:lnTo>
                    <a:pt x="7791" y="4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246825" y="2682200"/>
              <a:ext cx="4057250" cy="2472600"/>
            </a:xfrm>
            <a:custGeom>
              <a:rect b="b" l="l" r="r" t="t"/>
              <a:pathLst>
                <a:path extrusionOk="0" h="98904" w="162290">
                  <a:moveTo>
                    <a:pt x="162290" y="0"/>
                  </a:moveTo>
                  <a:lnTo>
                    <a:pt x="1" y="93699"/>
                  </a:lnTo>
                  <a:lnTo>
                    <a:pt x="1" y="98903"/>
                  </a:lnTo>
                  <a:lnTo>
                    <a:pt x="162290" y="5220"/>
                  </a:lnTo>
                  <a:lnTo>
                    <a:pt x="162290" y="0"/>
                  </a:lnTo>
                  <a:close/>
                </a:path>
              </a:pathLst>
            </a:custGeom>
            <a:solidFill>
              <a:srgbClr val="C3D4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38175" y="3048750"/>
              <a:ext cx="578200" cy="436050"/>
            </a:xfrm>
            <a:custGeom>
              <a:rect b="b" l="l" r="r" t="t"/>
              <a:pathLst>
                <a:path extrusionOk="0" h="17442" w="23128">
                  <a:moveTo>
                    <a:pt x="7390" y="0"/>
                  </a:moveTo>
                  <a:cubicBezTo>
                    <a:pt x="6118" y="0"/>
                    <a:pt x="4935" y="301"/>
                    <a:pt x="3883" y="906"/>
                  </a:cubicBezTo>
                  <a:cubicBezTo>
                    <a:pt x="1398" y="2347"/>
                    <a:pt x="0" y="5322"/>
                    <a:pt x="0" y="9250"/>
                  </a:cubicBezTo>
                  <a:cubicBezTo>
                    <a:pt x="0" y="11870"/>
                    <a:pt x="621" y="14712"/>
                    <a:pt x="1731" y="17442"/>
                  </a:cubicBezTo>
                  <a:cubicBezTo>
                    <a:pt x="2552" y="16931"/>
                    <a:pt x="3130" y="16576"/>
                    <a:pt x="3130" y="16576"/>
                  </a:cubicBezTo>
                  <a:lnTo>
                    <a:pt x="3130" y="15775"/>
                  </a:lnTo>
                  <a:cubicBezTo>
                    <a:pt x="2331" y="13578"/>
                    <a:pt x="1907" y="11336"/>
                    <a:pt x="1907" y="9250"/>
                  </a:cubicBezTo>
                  <a:cubicBezTo>
                    <a:pt x="1907" y="6033"/>
                    <a:pt x="2951" y="3657"/>
                    <a:pt x="4837" y="2547"/>
                  </a:cubicBezTo>
                  <a:cubicBezTo>
                    <a:pt x="5593" y="2126"/>
                    <a:pt x="6459" y="1902"/>
                    <a:pt x="7412" y="1902"/>
                  </a:cubicBezTo>
                  <a:cubicBezTo>
                    <a:pt x="8832" y="1902"/>
                    <a:pt x="10430" y="2390"/>
                    <a:pt x="12118" y="3367"/>
                  </a:cubicBezTo>
                  <a:cubicBezTo>
                    <a:pt x="12887" y="3823"/>
                    <a:pt x="13622" y="4334"/>
                    <a:pt x="14315" y="4899"/>
                  </a:cubicBezTo>
                  <a:cubicBezTo>
                    <a:pt x="15804" y="6121"/>
                    <a:pt x="17202" y="7628"/>
                    <a:pt x="18443" y="9338"/>
                  </a:cubicBezTo>
                  <a:cubicBezTo>
                    <a:pt x="19487" y="10760"/>
                    <a:pt x="20419" y="12313"/>
                    <a:pt x="21152" y="13956"/>
                  </a:cubicBezTo>
                  <a:cubicBezTo>
                    <a:pt x="21167" y="13956"/>
                    <a:pt x="21182" y="13956"/>
                    <a:pt x="21197" y="13956"/>
                  </a:cubicBezTo>
                  <a:cubicBezTo>
                    <a:pt x="21850" y="13956"/>
                    <a:pt x="22498" y="13866"/>
                    <a:pt x="23128" y="13690"/>
                  </a:cubicBezTo>
                  <a:cubicBezTo>
                    <a:pt x="22378" y="11989"/>
                    <a:pt x="21472" y="10361"/>
                    <a:pt x="20417" y="8829"/>
                  </a:cubicBezTo>
                  <a:cubicBezTo>
                    <a:pt x="19154" y="6941"/>
                    <a:pt x="17666" y="5277"/>
                    <a:pt x="16068" y="3902"/>
                  </a:cubicBezTo>
                  <a:cubicBezTo>
                    <a:pt x="15114" y="3036"/>
                    <a:pt x="14094" y="2326"/>
                    <a:pt x="13072" y="1726"/>
                  </a:cubicBezTo>
                  <a:cubicBezTo>
                    <a:pt x="11087" y="578"/>
                    <a:pt x="9154" y="0"/>
                    <a:pt x="7390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755250" y="2753250"/>
              <a:ext cx="577150" cy="347000"/>
            </a:xfrm>
            <a:custGeom>
              <a:rect b="b" l="l" r="r" t="t"/>
              <a:pathLst>
                <a:path extrusionOk="0" h="13880" w="23086">
                  <a:moveTo>
                    <a:pt x="7394" y="1"/>
                  </a:moveTo>
                  <a:cubicBezTo>
                    <a:pt x="6122" y="1"/>
                    <a:pt x="4938" y="303"/>
                    <a:pt x="3886" y="917"/>
                  </a:cubicBezTo>
                  <a:cubicBezTo>
                    <a:pt x="1377" y="2358"/>
                    <a:pt x="1" y="5333"/>
                    <a:pt x="1" y="9261"/>
                  </a:cubicBezTo>
                  <a:cubicBezTo>
                    <a:pt x="1" y="10417"/>
                    <a:pt x="136" y="11615"/>
                    <a:pt x="379" y="12835"/>
                  </a:cubicBezTo>
                  <a:lnTo>
                    <a:pt x="2110" y="11837"/>
                  </a:lnTo>
                  <a:cubicBezTo>
                    <a:pt x="1979" y="10984"/>
                    <a:pt x="1912" y="10125"/>
                    <a:pt x="1910" y="9261"/>
                  </a:cubicBezTo>
                  <a:cubicBezTo>
                    <a:pt x="1910" y="6044"/>
                    <a:pt x="2954" y="3647"/>
                    <a:pt x="4840" y="2558"/>
                  </a:cubicBezTo>
                  <a:cubicBezTo>
                    <a:pt x="5596" y="2137"/>
                    <a:pt x="6461" y="1914"/>
                    <a:pt x="7393" y="1914"/>
                  </a:cubicBezTo>
                  <a:cubicBezTo>
                    <a:pt x="8835" y="1914"/>
                    <a:pt x="10435" y="2403"/>
                    <a:pt x="12121" y="3379"/>
                  </a:cubicBezTo>
                  <a:cubicBezTo>
                    <a:pt x="12857" y="3817"/>
                    <a:pt x="13562" y="4306"/>
                    <a:pt x="14230" y="4845"/>
                  </a:cubicBezTo>
                  <a:cubicBezTo>
                    <a:pt x="15716" y="6044"/>
                    <a:pt x="17136" y="7552"/>
                    <a:pt x="18380" y="9261"/>
                  </a:cubicBezTo>
                  <a:cubicBezTo>
                    <a:pt x="19445" y="10681"/>
                    <a:pt x="20377" y="12236"/>
                    <a:pt x="21109" y="13879"/>
                  </a:cubicBezTo>
                  <a:lnTo>
                    <a:pt x="21133" y="13879"/>
                  </a:lnTo>
                  <a:cubicBezTo>
                    <a:pt x="21799" y="13879"/>
                    <a:pt x="22486" y="13791"/>
                    <a:pt x="23085" y="13591"/>
                  </a:cubicBezTo>
                  <a:cubicBezTo>
                    <a:pt x="22338" y="11897"/>
                    <a:pt x="21432" y="10275"/>
                    <a:pt x="20377" y="8752"/>
                  </a:cubicBezTo>
                  <a:cubicBezTo>
                    <a:pt x="19088" y="6864"/>
                    <a:pt x="17581" y="5178"/>
                    <a:pt x="15983" y="3825"/>
                  </a:cubicBezTo>
                  <a:cubicBezTo>
                    <a:pt x="15050" y="3003"/>
                    <a:pt x="14073" y="2292"/>
                    <a:pt x="13074" y="1716"/>
                  </a:cubicBezTo>
                  <a:cubicBezTo>
                    <a:pt x="11090" y="581"/>
                    <a:pt x="9157" y="1"/>
                    <a:pt x="7394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1272450" y="2457775"/>
              <a:ext cx="576025" cy="345100"/>
            </a:xfrm>
            <a:custGeom>
              <a:rect b="b" l="l" r="r" t="t"/>
              <a:pathLst>
                <a:path extrusionOk="0" h="13804" w="23041">
                  <a:moveTo>
                    <a:pt x="7391" y="0"/>
                  </a:moveTo>
                  <a:cubicBezTo>
                    <a:pt x="6119" y="0"/>
                    <a:pt x="4935" y="301"/>
                    <a:pt x="3884" y="906"/>
                  </a:cubicBezTo>
                  <a:cubicBezTo>
                    <a:pt x="1375" y="2371"/>
                    <a:pt x="0" y="5322"/>
                    <a:pt x="0" y="9274"/>
                  </a:cubicBezTo>
                  <a:cubicBezTo>
                    <a:pt x="0" y="10436"/>
                    <a:pt x="119" y="11598"/>
                    <a:pt x="355" y="12736"/>
                  </a:cubicBezTo>
                  <a:lnTo>
                    <a:pt x="2110" y="11716"/>
                  </a:lnTo>
                  <a:cubicBezTo>
                    <a:pt x="1976" y="10908"/>
                    <a:pt x="1910" y="10092"/>
                    <a:pt x="1908" y="9274"/>
                  </a:cubicBezTo>
                  <a:cubicBezTo>
                    <a:pt x="1908" y="6035"/>
                    <a:pt x="2952" y="3659"/>
                    <a:pt x="4839" y="2571"/>
                  </a:cubicBezTo>
                  <a:cubicBezTo>
                    <a:pt x="5593" y="2128"/>
                    <a:pt x="6459" y="1926"/>
                    <a:pt x="7391" y="1926"/>
                  </a:cubicBezTo>
                  <a:cubicBezTo>
                    <a:pt x="8811" y="1926"/>
                    <a:pt x="10432" y="2416"/>
                    <a:pt x="12118" y="3393"/>
                  </a:cubicBezTo>
                  <a:cubicBezTo>
                    <a:pt x="12823" y="3793"/>
                    <a:pt x="13491" y="4252"/>
                    <a:pt x="14116" y="4768"/>
                  </a:cubicBezTo>
                  <a:cubicBezTo>
                    <a:pt x="15626" y="5945"/>
                    <a:pt x="17046" y="7453"/>
                    <a:pt x="18289" y="9186"/>
                  </a:cubicBezTo>
                  <a:cubicBezTo>
                    <a:pt x="19367" y="10627"/>
                    <a:pt x="20297" y="12176"/>
                    <a:pt x="21064" y="13804"/>
                  </a:cubicBezTo>
                  <a:cubicBezTo>
                    <a:pt x="21734" y="13804"/>
                    <a:pt x="22400" y="13698"/>
                    <a:pt x="23040" y="13492"/>
                  </a:cubicBezTo>
                  <a:cubicBezTo>
                    <a:pt x="22263" y="11780"/>
                    <a:pt x="21352" y="10161"/>
                    <a:pt x="20310" y="8675"/>
                  </a:cubicBezTo>
                  <a:cubicBezTo>
                    <a:pt x="19021" y="6787"/>
                    <a:pt x="17514" y="5101"/>
                    <a:pt x="15892" y="3745"/>
                  </a:cubicBezTo>
                  <a:cubicBezTo>
                    <a:pt x="14984" y="2970"/>
                    <a:pt x="14049" y="2281"/>
                    <a:pt x="13074" y="1726"/>
                  </a:cubicBezTo>
                  <a:cubicBezTo>
                    <a:pt x="11088" y="578"/>
                    <a:pt x="9154" y="0"/>
                    <a:pt x="7391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789600" y="2162550"/>
              <a:ext cx="574925" cy="342800"/>
            </a:xfrm>
            <a:custGeom>
              <a:rect b="b" l="l" r="r" t="t"/>
              <a:pathLst>
                <a:path extrusionOk="0" h="13712" w="22997">
                  <a:moveTo>
                    <a:pt x="7389" y="0"/>
                  </a:moveTo>
                  <a:cubicBezTo>
                    <a:pt x="6119" y="0"/>
                    <a:pt x="4936" y="300"/>
                    <a:pt x="3885" y="904"/>
                  </a:cubicBezTo>
                  <a:cubicBezTo>
                    <a:pt x="1375" y="2347"/>
                    <a:pt x="0" y="5322"/>
                    <a:pt x="0" y="9272"/>
                  </a:cubicBezTo>
                  <a:cubicBezTo>
                    <a:pt x="0" y="10361"/>
                    <a:pt x="112" y="11469"/>
                    <a:pt x="311" y="12601"/>
                  </a:cubicBezTo>
                  <a:lnTo>
                    <a:pt x="2088" y="11581"/>
                  </a:lnTo>
                  <a:cubicBezTo>
                    <a:pt x="1976" y="10806"/>
                    <a:pt x="1909" y="10028"/>
                    <a:pt x="1909" y="9272"/>
                  </a:cubicBezTo>
                  <a:cubicBezTo>
                    <a:pt x="1909" y="6033"/>
                    <a:pt x="2953" y="3658"/>
                    <a:pt x="4839" y="2569"/>
                  </a:cubicBezTo>
                  <a:cubicBezTo>
                    <a:pt x="5593" y="2126"/>
                    <a:pt x="6437" y="1903"/>
                    <a:pt x="7393" y="1903"/>
                  </a:cubicBezTo>
                  <a:cubicBezTo>
                    <a:pt x="8813" y="1903"/>
                    <a:pt x="10411" y="2414"/>
                    <a:pt x="12099" y="3368"/>
                  </a:cubicBezTo>
                  <a:cubicBezTo>
                    <a:pt x="12773" y="3756"/>
                    <a:pt x="13420" y="4195"/>
                    <a:pt x="14030" y="4678"/>
                  </a:cubicBezTo>
                  <a:cubicBezTo>
                    <a:pt x="15537" y="5876"/>
                    <a:pt x="16983" y="7363"/>
                    <a:pt x="18246" y="9072"/>
                  </a:cubicBezTo>
                  <a:cubicBezTo>
                    <a:pt x="19315" y="10528"/>
                    <a:pt x="20245" y="12081"/>
                    <a:pt x="21021" y="13712"/>
                  </a:cubicBezTo>
                  <a:cubicBezTo>
                    <a:pt x="21691" y="13712"/>
                    <a:pt x="22357" y="13606"/>
                    <a:pt x="22997" y="13402"/>
                  </a:cubicBezTo>
                  <a:cubicBezTo>
                    <a:pt x="22245" y="11705"/>
                    <a:pt x="21324" y="10092"/>
                    <a:pt x="20243" y="8585"/>
                  </a:cubicBezTo>
                  <a:cubicBezTo>
                    <a:pt x="18933" y="6697"/>
                    <a:pt x="17425" y="5011"/>
                    <a:pt x="15804" y="3658"/>
                  </a:cubicBezTo>
                  <a:cubicBezTo>
                    <a:pt x="14917" y="2925"/>
                    <a:pt x="13984" y="2259"/>
                    <a:pt x="13052" y="1727"/>
                  </a:cubicBezTo>
                  <a:cubicBezTo>
                    <a:pt x="11079" y="578"/>
                    <a:pt x="9150" y="0"/>
                    <a:pt x="7389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2306725" y="1867350"/>
              <a:ext cx="573875" cy="340625"/>
            </a:xfrm>
            <a:custGeom>
              <a:rect b="b" l="l" r="r" t="t"/>
              <a:pathLst>
                <a:path extrusionOk="0" h="13625" w="22955">
                  <a:moveTo>
                    <a:pt x="7383" y="1"/>
                  </a:moveTo>
                  <a:cubicBezTo>
                    <a:pt x="6116" y="1"/>
                    <a:pt x="4937" y="301"/>
                    <a:pt x="3886" y="906"/>
                  </a:cubicBezTo>
                  <a:cubicBezTo>
                    <a:pt x="1377" y="2349"/>
                    <a:pt x="3" y="5324"/>
                    <a:pt x="3" y="9273"/>
                  </a:cubicBezTo>
                  <a:cubicBezTo>
                    <a:pt x="1" y="10345"/>
                    <a:pt x="97" y="11415"/>
                    <a:pt x="291" y="12469"/>
                  </a:cubicBezTo>
                  <a:lnTo>
                    <a:pt x="2067" y="11449"/>
                  </a:lnTo>
                  <a:cubicBezTo>
                    <a:pt x="1962" y="10728"/>
                    <a:pt x="1908" y="10002"/>
                    <a:pt x="1912" y="9273"/>
                  </a:cubicBezTo>
                  <a:cubicBezTo>
                    <a:pt x="1912" y="6032"/>
                    <a:pt x="2932" y="3657"/>
                    <a:pt x="4842" y="2570"/>
                  </a:cubicBezTo>
                  <a:cubicBezTo>
                    <a:pt x="5574" y="2126"/>
                    <a:pt x="6440" y="1904"/>
                    <a:pt x="7393" y="1904"/>
                  </a:cubicBezTo>
                  <a:cubicBezTo>
                    <a:pt x="8813" y="1904"/>
                    <a:pt x="10411" y="2392"/>
                    <a:pt x="12099" y="3369"/>
                  </a:cubicBezTo>
                  <a:cubicBezTo>
                    <a:pt x="12739" y="3732"/>
                    <a:pt x="13347" y="4149"/>
                    <a:pt x="13919" y="4613"/>
                  </a:cubicBezTo>
                  <a:cubicBezTo>
                    <a:pt x="15428" y="5766"/>
                    <a:pt x="16893" y="7276"/>
                    <a:pt x="18180" y="8986"/>
                  </a:cubicBezTo>
                  <a:cubicBezTo>
                    <a:pt x="19267" y="10433"/>
                    <a:pt x="20203" y="11988"/>
                    <a:pt x="20978" y="13625"/>
                  </a:cubicBezTo>
                  <a:cubicBezTo>
                    <a:pt x="20985" y="13625"/>
                    <a:pt x="20991" y="13625"/>
                    <a:pt x="20997" y="13625"/>
                  </a:cubicBezTo>
                  <a:cubicBezTo>
                    <a:pt x="21663" y="13625"/>
                    <a:pt x="22325" y="13513"/>
                    <a:pt x="22954" y="13292"/>
                  </a:cubicBezTo>
                  <a:cubicBezTo>
                    <a:pt x="22181" y="11608"/>
                    <a:pt x="21253" y="10004"/>
                    <a:pt x="20179" y="8496"/>
                  </a:cubicBezTo>
                  <a:cubicBezTo>
                    <a:pt x="18848" y="6610"/>
                    <a:pt x="17338" y="4946"/>
                    <a:pt x="15695" y="3590"/>
                  </a:cubicBezTo>
                  <a:cubicBezTo>
                    <a:pt x="14870" y="2897"/>
                    <a:pt x="13985" y="2272"/>
                    <a:pt x="13053" y="1726"/>
                  </a:cubicBezTo>
                  <a:cubicBezTo>
                    <a:pt x="11067" y="579"/>
                    <a:pt x="9141" y="1"/>
                    <a:pt x="7383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2823325" y="1572150"/>
              <a:ext cx="573275" cy="338375"/>
            </a:xfrm>
            <a:custGeom>
              <a:rect b="b" l="l" r="r" t="t"/>
              <a:pathLst>
                <a:path extrusionOk="0" h="13535" w="22931">
                  <a:moveTo>
                    <a:pt x="7391" y="1"/>
                  </a:moveTo>
                  <a:cubicBezTo>
                    <a:pt x="6120" y="1"/>
                    <a:pt x="4937" y="301"/>
                    <a:pt x="3886" y="905"/>
                  </a:cubicBezTo>
                  <a:cubicBezTo>
                    <a:pt x="1378" y="2348"/>
                    <a:pt x="3" y="5323"/>
                    <a:pt x="3" y="9251"/>
                  </a:cubicBezTo>
                  <a:cubicBezTo>
                    <a:pt x="1" y="10293"/>
                    <a:pt x="98" y="11335"/>
                    <a:pt x="291" y="12359"/>
                  </a:cubicBezTo>
                  <a:lnTo>
                    <a:pt x="2067" y="11339"/>
                  </a:lnTo>
                  <a:cubicBezTo>
                    <a:pt x="1960" y="10647"/>
                    <a:pt x="1908" y="9949"/>
                    <a:pt x="1912" y="9251"/>
                  </a:cubicBezTo>
                  <a:cubicBezTo>
                    <a:pt x="1912" y="6034"/>
                    <a:pt x="2954" y="3637"/>
                    <a:pt x="4842" y="2548"/>
                  </a:cubicBezTo>
                  <a:cubicBezTo>
                    <a:pt x="5596" y="2127"/>
                    <a:pt x="6461" y="1904"/>
                    <a:pt x="7394" y="1904"/>
                  </a:cubicBezTo>
                  <a:cubicBezTo>
                    <a:pt x="8837" y="1904"/>
                    <a:pt x="10435" y="2393"/>
                    <a:pt x="12121" y="3368"/>
                  </a:cubicBezTo>
                  <a:cubicBezTo>
                    <a:pt x="12699" y="3701"/>
                    <a:pt x="13277" y="4101"/>
                    <a:pt x="13852" y="4524"/>
                  </a:cubicBezTo>
                  <a:cubicBezTo>
                    <a:pt x="15384" y="5699"/>
                    <a:pt x="16827" y="7187"/>
                    <a:pt x="18137" y="8897"/>
                  </a:cubicBezTo>
                  <a:cubicBezTo>
                    <a:pt x="19222" y="10351"/>
                    <a:pt x="20165" y="11904"/>
                    <a:pt x="20955" y="13534"/>
                  </a:cubicBezTo>
                  <a:cubicBezTo>
                    <a:pt x="21644" y="13513"/>
                    <a:pt x="22332" y="13401"/>
                    <a:pt x="22931" y="13201"/>
                  </a:cubicBezTo>
                  <a:cubicBezTo>
                    <a:pt x="22158" y="11504"/>
                    <a:pt x="21213" y="9891"/>
                    <a:pt x="20111" y="8386"/>
                  </a:cubicBezTo>
                  <a:cubicBezTo>
                    <a:pt x="18779" y="6500"/>
                    <a:pt x="17271" y="4857"/>
                    <a:pt x="15628" y="3525"/>
                  </a:cubicBezTo>
                  <a:cubicBezTo>
                    <a:pt x="14827" y="2857"/>
                    <a:pt x="13975" y="2256"/>
                    <a:pt x="13075" y="1727"/>
                  </a:cubicBezTo>
                  <a:cubicBezTo>
                    <a:pt x="11089" y="579"/>
                    <a:pt x="9155" y="1"/>
                    <a:pt x="7391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340575" y="1276700"/>
              <a:ext cx="571500" cy="336400"/>
            </a:xfrm>
            <a:custGeom>
              <a:rect b="b" l="l" r="r" t="t"/>
              <a:pathLst>
                <a:path extrusionOk="0" h="13456" w="22860">
                  <a:moveTo>
                    <a:pt x="7391" y="1"/>
                  </a:moveTo>
                  <a:cubicBezTo>
                    <a:pt x="6119" y="1"/>
                    <a:pt x="4935" y="303"/>
                    <a:pt x="3884" y="916"/>
                  </a:cubicBezTo>
                  <a:cubicBezTo>
                    <a:pt x="1375" y="2360"/>
                    <a:pt x="1" y="5311"/>
                    <a:pt x="1" y="9263"/>
                  </a:cubicBezTo>
                  <a:cubicBezTo>
                    <a:pt x="3" y="10274"/>
                    <a:pt x="91" y="11284"/>
                    <a:pt x="265" y="12280"/>
                  </a:cubicBezTo>
                  <a:lnTo>
                    <a:pt x="2041" y="11237"/>
                  </a:lnTo>
                  <a:cubicBezTo>
                    <a:pt x="1953" y="10582"/>
                    <a:pt x="1908" y="9922"/>
                    <a:pt x="1908" y="9263"/>
                  </a:cubicBezTo>
                  <a:cubicBezTo>
                    <a:pt x="1908" y="6022"/>
                    <a:pt x="2950" y="3646"/>
                    <a:pt x="4838" y="2559"/>
                  </a:cubicBezTo>
                  <a:cubicBezTo>
                    <a:pt x="5592" y="2115"/>
                    <a:pt x="6457" y="1915"/>
                    <a:pt x="7389" y="1915"/>
                  </a:cubicBezTo>
                  <a:cubicBezTo>
                    <a:pt x="8811" y="1915"/>
                    <a:pt x="10431" y="2403"/>
                    <a:pt x="12119" y="3380"/>
                  </a:cubicBezTo>
                  <a:cubicBezTo>
                    <a:pt x="12673" y="3689"/>
                    <a:pt x="13227" y="4067"/>
                    <a:pt x="13760" y="4467"/>
                  </a:cubicBezTo>
                  <a:cubicBezTo>
                    <a:pt x="15291" y="5622"/>
                    <a:pt x="16756" y="7108"/>
                    <a:pt x="18045" y="8816"/>
                  </a:cubicBezTo>
                  <a:cubicBezTo>
                    <a:pt x="19151" y="10264"/>
                    <a:pt x="20109" y="11819"/>
                    <a:pt x="20908" y="13455"/>
                  </a:cubicBezTo>
                  <a:cubicBezTo>
                    <a:pt x="21595" y="13434"/>
                    <a:pt x="22261" y="13322"/>
                    <a:pt x="22860" y="13122"/>
                  </a:cubicBezTo>
                  <a:cubicBezTo>
                    <a:pt x="22108" y="11413"/>
                    <a:pt x="21152" y="9793"/>
                    <a:pt x="20064" y="8307"/>
                  </a:cubicBezTo>
                  <a:cubicBezTo>
                    <a:pt x="18734" y="6443"/>
                    <a:pt x="17179" y="4776"/>
                    <a:pt x="15538" y="3446"/>
                  </a:cubicBezTo>
                  <a:cubicBezTo>
                    <a:pt x="14767" y="2800"/>
                    <a:pt x="13942" y="2222"/>
                    <a:pt x="13072" y="1715"/>
                  </a:cubicBezTo>
                  <a:cubicBezTo>
                    <a:pt x="11087" y="581"/>
                    <a:pt x="9154" y="1"/>
                    <a:pt x="7391" y="1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857725" y="981200"/>
              <a:ext cx="570425" cy="333950"/>
            </a:xfrm>
            <a:custGeom>
              <a:rect b="b" l="l" r="r" t="t"/>
              <a:pathLst>
                <a:path extrusionOk="0" h="13358" w="22817">
                  <a:moveTo>
                    <a:pt x="7390" y="0"/>
                  </a:moveTo>
                  <a:cubicBezTo>
                    <a:pt x="6120" y="0"/>
                    <a:pt x="4936" y="301"/>
                    <a:pt x="3884" y="906"/>
                  </a:cubicBezTo>
                  <a:cubicBezTo>
                    <a:pt x="1377" y="2371"/>
                    <a:pt x="0" y="5322"/>
                    <a:pt x="0" y="9274"/>
                  </a:cubicBezTo>
                  <a:cubicBezTo>
                    <a:pt x="0" y="10206"/>
                    <a:pt x="88" y="11183"/>
                    <a:pt x="245" y="12159"/>
                  </a:cubicBezTo>
                  <a:lnTo>
                    <a:pt x="2041" y="11117"/>
                  </a:lnTo>
                  <a:cubicBezTo>
                    <a:pt x="1955" y="10507"/>
                    <a:pt x="1910" y="9890"/>
                    <a:pt x="1910" y="9274"/>
                  </a:cubicBezTo>
                  <a:cubicBezTo>
                    <a:pt x="1910" y="6033"/>
                    <a:pt x="2952" y="3658"/>
                    <a:pt x="4839" y="2571"/>
                  </a:cubicBezTo>
                  <a:cubicBezTo>
                    <a:pt x="5593" y="2126"/>
                    <a:pt x="6459" y="1926"/>
                    <a:pt x="7391" y="1926"/>
                  </a:cubicBezTo>
                  <a:cubicBezTo>
                    <a:pt x="8813" y="1926"/>
                    <a:pt x="10432" y="2414"/>
                    <a:pt x="12097" y="3391"/>
                  </a:cubicBezTo>
                  <a:cubicBezTo>
                    <a:pt x="12634" y="3703"/>
                    <a:pt x="13152" y="4044"/>
                    <a:pt x="13652" y="4411"/>
                  </a:cubicBezTo>
                  <a:cubicBezTo>
                    <a:pt x="15205" y="5543"/>
                    <a:pt x="16670" y="7030"/>
                    <a:pt x="17956" y="8739"/>
                  </a:cubicBezTo>
                  <a:cubicBezTo>
                    <a:pt x="19067" y="10137"/>
                    <a:pt x="20044" y="11714"/>
                    <a:pt x="20843" y="13357"/>
                  </a:cubicBezTo>
                  <a:cubicBezTo>
                    <a:pt x="21513" y="13340"/>
                    <a:pt x="22179" y="13226"/>
                    <a:pt x="22817" y="13024"/>
                  </a:cubicBezTo>
                  <a:cubicBezTo>
                    <a:pt x="22050" y="11332"/>
                    <a:pt x="21105" y="9723"/>
                    <a:pt x="19999" y="8228"/>
                  </a:cubicBezTo>
                  <a:cubicBezTo>
                    <a:pt x="18646" y="6342"/>
                    <a:pt x="17091" y="4699"/>
                    <a:pt x="15448" y="3370"/>
                  </a:cubicBezTo>
                  <a:cubicBezTo>
                    <a:pt x="14672" y="2749"/>
                    <a:pt x="13873" y="2193"/>
                    <a:pt x="13053" y="1727"/>
                  </a:cubicBezTo>
                  <a:cubicBezTo>
                    <a:pt x="11079" y="579"/>
                    <a:pt x="9151" y="0"/>
                    <a:pt x="7390" y="0"/>
                  </a:cubicBezTo>
                  <a:close/>
                </a:path>
              </a:pathLst>
            </a:custGeom>
            <a:solidFill>
              <a:srgbClr val="2A44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057350" y="1678425"/>
              <a:ext cx="5280650" cy="3049425"/>
            </a:xfrm>
            <a:custGeom>
              <a:rect b="b" l="l" r="r" t="t"/>
              <a:pathLst>
                <a:path extrusionOk="0" fill="none" h="121977" w="211226">
                  <a:moveTo>
                    <a:pt x="117879" y="1839"/>
                  </a:moveTo>
                  <a:lnTo>
                    <a:pt x="3185" y="68056"/>
                  </a:lnTo>
                  <a:cubicBezTo>
                    <a:pt x="0" y="69894"/>
                    <a:pt x="0" y="72878"/>
                    <a:pt x="3185" y="74718"/>
                  </a:cubicBezTo>
                  <a:lnTo>
                    <a:pt x="81768" y="120136"/>
                  </a:lnTo>
                  <a:cubicBezTo>
                    <a:pt x="84951" y="121977"/>
                    <a:pt x="90114" y="121977"/>
                    <a:pt x="93299" y="120138"/>
                  </a:cubicBezTo>
                  <a:lnTo>
                    <a:pt x="208040" y="53893"/>
                  </a:lnTo>
                  <a:cubicBezTo>
                    <a:pt x="211225" y="52055"/>
                    <a:pt x="211225" y="49073"/>
                    <a:pt x="208040" y="47235"/>
                  </a:cubicBezTo>
                  <a:lnTo>
                    <a:pt x="129413" y="1839"/>
                  </a:lnTo>
                  <a:cubicBezTo>
                    <a:pt x="126228" y="0"/>
                    <a:pt x="121064" y="0"/>
                    <a:pt x="117879" y="1839"/>
                  </a:cubicBezTo>
                  <a:close/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3923125" y="1771250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0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3697700" y="1901425"/>
              <a:ext cx="2254000" cy="1301375"/>
            </a:xfrm>
            <a:custGeom>
              <a:rect b="b" l="l" r="r" t="t"/>
              <a:pathLst>
                <a:path extrusionOk="0" fill="none" h="52055" w="90160">
                  <a:moveTo>
                    <a:pt x="1" y="0"/>
                  </a:moveTo>
                  <a:lnTo>
                    <a:pt x="90160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3472250" y="2031575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3246775" y="2161775"/>
              <a:ext cx="2254050" cy="1301350"/>
            </a:xfrm>
            <a:custGeom>
              <a:rect b="b" l="l" r="r" t="t"/>
              <a:pathLst>
                <a:path extrusionOk="0" fill="none" h="52054" w="90162">
                  <a:moveTo>
                    <a:pt x="1" y="1"/>
                  </a:moveTo>
                  <a:lnTo>
                    <a:pt x="90162" y="52053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3021375" y="2291950"/>
              <a:ext cx="2253975" cy="1301375"/>
            </a:xfrm>
            <a:custGeom>
              <a:rect b="b" l="l" r="r" t="t"/>
              <a:pathLst>
                <a:path extrusionOk="0" fill="none" h="52055" w="90159">
                  <a:moveTo>
                    <a:pt x="0" y="0"/>
                  </a:moveTo>
                  <a:lnTo>
                    <a:pt x="90159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2795900" y="2422100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570425" y="2552250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345025" y="2682425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1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119550" y="2812575"/>
              <a:ext cx="2254050" cy="1301375"/>
            </a:xfrm>
            <a:custGeom>
              <a:rect b="b" l="l" r="r" t="t"/>
              <a:pathLst>
                <a:path extrusionOk="0" fill="none" h="52055" w="90162">
                  <a:moveTo>
                    <a:pt x="0" y="0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894075" y="2942725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1668675" y="3072950"/>
              <a:ext cx="2254000" cy="1301325"/>
            </a:xfrm>
            <a:custGeom>
              <a:rect b="b" l="l" r="r" t="t"/>
              <a:pathLst>
                <a:path extrusionOk="0" fill="none" h="52053" w="90160">
                  <a:moveTo>
                    <a:pt x="0" y="0"/>
                  </a:moveTo>
                  <a:lnTo>
                    <a:pt x="90159" y="52052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443200" y="3203100"/>
              <a:ext cx="2254050" cy="1301325"/>
            </a:xfrm>
            <a:custGeom>
              <a:rect b="b" l="l" r="r" t="t"/>
              <a:pathLst>
                <a:path extrusionOk="0" fill="none" h="52053" w="90162">
                  <a:moveTo>
                    <a:pt x="0" y="0"/>
                  </a:moveTo>
                  <a:lnTo>
                    <a:pt x="90162" y="52053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217725" y="3333250"/>
              <a:ext cx="2254050" cy="1301400"/>
            </a:xfrm>
            <a:custGeom>
              <a:rect b="b" l="l" r="r" t="t"/>
              <a:pathLst>
                <a:path extrusionOk="0" fill="none" h="52056" w="90162">
                  <a:moveTo>
                    <a:pt x="1" y="1"/>
                  </a:moveTo>
                  <a:lnTo>
                    <a:pt x="90162" y="52055"/>
                  </a:lnTo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424850" y="1410050"/>
              <a:ext cx="2376650" cy="1373550"/>
            </a:xfrm>
            <a:custGeom>
              <a:rect b="b" l="l" r="r" t="t"/>
              <a:pathLst>
                <a:path extrusionOk="0" fill="none" h="54942" w="95066">
                  <a:moveTo>
                    <a:pt x="2486" y="1442"/>
                  </a:moveTo>
                  <a:cubicBezTo>
                    <a:pt x="4973" y="0"/>
                    <a:pt x="9142" y="76"/>
                    <a:pt x="11796" y="1607"/>
                  </a:cubicBezTo>
                  <a:lnTo>
                    <a:pt x="92333" y="48120"/>
                  </a:lnTo>
                  <a:cubicBezTo>
                    <a:pt x="94988" y="49654"/>
                    <a:pt x="95065" y="52063"/>
                    <a:pt x="92505" y="53502"/>
                  </a:cubicBezTo>
                  <a:cubicBezTo>
                    <a:pt x="89945" y="54942"/>
                    <a:pt x="85720" y="54864"/>
                    <a:pt x="83070" y="53329"/>
                  </a:cubicBezTo>
                  <a:lnTo>
                    <a:pt x="2784" y="6833"/>
                  </a:lnTo>
                  <a:cubicBezTo>
                    <a:pt x="132" y="5295"/>
                    <a:pt x="1" y="2883"/>
                    <a:pt x="2486" y="1442"/>
                  </a:cubicBezTo>
                  <a:close/>
                </a:path>
              </a:pathLst>
            </a:custGeom>
            <a:noFill/>
            <a:ln cap="flat" cmpd="sng" w="700">
              <a:solidFill>
                <a:srgbClr val="AACAF9"/>
              </a:solidFill>
              <a:prstDash val="solid"/>
              <a:miter lim="21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948725" y="3333425"/>
              <a:ext cx="636525" cy="750025"/>
            </a:xfrm>
            <a:custGeom>
              <a:rect b="b" l="l" r="r" t="t"/>
              <a:pathLst>
                <a:path extrusionOk="0" h="30001" w="25461">
                  <a:moveTo>
                    <a:pt x="16205" y="0"/>
                  </a:moveTo>
                  <a:lnTo>
                    <a:pt x="0" y="11918"/>
                  </a:lnTo>
                  <a:lnTo>
                    <a:pt x="25460" y="30001"/>
                  </a:lnTo>
                  <a:lnTo>
                    <a:pt x="16205" y="0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3190975" y="3333375"/>
              <a:ext cx="394275" cy="750075"/>
            </a:xfrm>
            <a:custGeom>
              <a:rect b="b" l="l" r="r" t="t"/>
              <a:pathLst>
                <a:path extrusionOk="0" h="30003" w="15771">
                  <a:moveTo>
                    <a:pt x="6515" y="0"/>
                  </a:moveTo>
                  <a:lnTo>
                    <a:pt x="1" y="4792"/>
                  </a:lnTo>
                  <a:lnTo>
                    <a:pt x="15770" y="30003"/>
                  </a:lnTo>
                  <a:lnTo>
                    <a:pt x="6515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3418825" y="3874725"/>
              <a:ext cx="166425" cy="208725"/>
            </a:xfrm>
            <a:custGeom>
              <a:rect b="b" l="l" r="r" t="t"/>
              <a:pathLst>
                <a:path extrusionOk="0" h="8349" w="6657">
                  <a:moveTo>
                    <a:pt x="4081" y="0"/>
                  </a:moveTo>
                  <a:lnTo>
                    <a:pt x="3984" y="2408"/>
                  </a:lnTo>
                  <a:lnTo>
                    <a:pt x="2657" y="1287"/>
                  </a:lnTo>
                  <a:lnTo>
                    <a:pt x="2921" y="3235"/>
                  </a:lnTo>
                  <a:lnTo>
                    <a:pt x="1166" y="2539"/>
                  </a:lnTo>
                  <a:lnTo>
                    <a:pt x="1832" y="4004"/>
                  </a:lnTo>
                  <a:lnTo>
                    <a:pt x="0" y="3619"/>
                  </a:lnTo>
                  <a:lnTo>
                    <a:pt x="0" y="3619"/>
                  </a:lnTo>
                  <a:lnTo>
                    <a:pt x="6656" y="8349"/>
                  </a:lnTo>
                  <a:lnTo>
                    <a:pt x="4081" y="0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187025" y="884200"/>
              <a:ext cx="2166850" cy="2755950"/>
            </a:xfrm>
            <a:custGeom>
              <a:rect b="b" l="l" r="r" t="t"/>
              <a:pathLst>
                <a:path extrusionOk="0" h="110238" w="86674">
                  <a:moveTo>
                    <a:pt x="15845" y="1"/>
                  </a:moveTo>
                  <a:lnTo>
                    <a:pt x="15903" y="82"/>
                  </a:lnTo>
                  <a:lnTo>
                    <a:pt x="15903" y="82"/>
                  </a:lnTo>
                  <a:cubicBezTo>
                    <a:pt x="15885" y="54"/>
                    <a:pt x="15866" y="27"/>
                    <a:pt x="15845" y="1"/>
                  </a:cubicBezTo>
                  <a:close/>
                  <a:moveTo>
                    <a:pt x="15903" y="82"/>
                  </a:moveTo>
                  <a:cubicBezTo>
                    <a:pt x="17806" y="2974"/>
                    <a:pt x="5698" y="12869"/>
                    <a:pt x="1258" y="12869"/>
                  </a:cubicBezTo>
                  <a:cubicBezTo>
                    <a:pt x="707" y="12869"/>
                    <a:pt x="274" y="12716"/>
                    <a:pt x="0" y="12379"/>
                  </a:cubicBezTo>
                  <a:lnTo>
                    <a:pt x="0" y="12379"/>
                  </a:lnTo>
                  <a:lnTo>
                    <a:pt x="3583" y="17338"/>
                  </a:lnTo>
                  <a:lnTo>
                    <a:pt x="70479" y="109877"/>
                  </a:lnTo>
                  <a:cubicBezTo>
                    <a:pt x="71127" y="110121"/>
                    <a:pt x="71867" y="110238"/>
                    <a:pt x="72665" y="110238"/>
                  </a:cubicBezTo>
                  <a:cubicBezTo>
                    <a:pt x="75571" y="110238"/>
                    <a:pt x="79254" y="108693"/>
                    <a:pt x="82122" y="106146"/>
                  </a:cubicBezTo>
                  <a:cubicBezTo>
                    <a:pt x="84528" y="104020"/>
                    <a:pt x="86366" y="101180"/>
                    <a:pt x="86673" y="97967"/>
                  </a:cubicBezTo>
                  <a:lnTo>
                    <a:pt x="19281" y="4739"/>
                  </a:lnTo>
                  <a:lnTo>
                    <a:pt x="17395" y="2151"/>
                  </a:lnTo>
                  <a:lnTo>
                    <a:pt x="15903" y="82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513600" y="937950"/>
              <a:ext cx="1840275" cy="2599900"/>
            </a:xfrm>
            <a:custGeom>
              <a:rect b="b" l="l" r="r" t="t"/>
              <a:pathLst>
                <a:path extrusionOk="0" h="103996" w="73611">
                  <a:moveTo>
                    <a:pt x="4335" y="1"/>
                  </a:moveTo>
                  <a:lnTo>
                    <a:pt x="0" y="7282"/>
                  </a:lnTo>
                  <a:lnTo>
                    <a:pt x="69059" y="103996"/>
                  </a:lnTo>
                  <a:cubicBezTo>
                    <a:pt x="71465" y="101870"/>
                    <a:pt x="73303" y="99030"/>
                    <a:pt x="73610" y="95817"/>
                  </a:cubicBezTo>
                  <a:lnTo>
                    <a:pt x="6218" y="2589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334250" y="1088350"/>
              <a:ext cx="510250" cy="441125"/>
            </a:xfrm>
            <a:custGeom>
              <a:rect b="b" l="l" r="r" t="t"/>
              <a:pathLst>
                <a:path extrusionOk="0" h="17645" w="20410">
                  <a:moveTo>
                    <a:pt x="15897" y="1"/>
                  </a:moveTo>
                  <a:lnTo>
                    <a:pt x="15957" y="85"/>
                  </a:lnTo>
                  <a:lnTo>
                    <a:pt x="15957" y="85"/>
                  </a:lnTo>
                  <a:cubicBezTo>
                    <a:pt x="15941" y="54"/>
                    <a:pt x="15920" y="26"/>
                    <a:pt x="15897" y="1"/>
                  </a:cubicBezTo>
                  <a:close/>
                  <a:moveTo>
                    <a:pt x="15957" y="85"/>
                  </a:moveTo>
                  <a:cubicBezTo>
                    <a:pt x="15967" y="104"/>
                    <a:pt x="15976" y="124"/>
                    <a:pt x="15982" y="145"/>
                  </a:cubicBezTo>
                  <a:lnTo>
                    <a:pt x="15991" y="160"/>
                  </a:lnTo>
                  <a:cubicBezTo>
                    <a:pt x="16762" y="1577"/>
                    <a:pt x="14500" y="4496"/>
                    <a:pt x="11436" y="7164"/>
                  </a:cubicBezTo>
                  <a:cubicBezTo>
                    <a:pt x="8021" y="10143"/>
                    <a:pt x="3602" y="12827"/>
                    <a:pt x="1279" y="12827"/>
                  </a:cubicBezTo>
                  <a:cubicBezTo>
                    <a:pt x="714" y="12827"/>
                    <a:pt x="273" y="12668"/>
                    <a:pt x="1" y="12316"/>
                  </a:cubicBezTo>
                  <a:lnTo>
                    <a:pt x="1" y="12316"/>
                  </a:lnTo>
                  <a:lnTo>
                    <a:pt x="918" y="13586"/>
                  </a:lnTo>
                  <a:lnTo>
                    <a:pt x="3461" y="17134"/>
                  </a:lnTo>
                  <a:cubicBezTo>
                    <a:pt x="3733" y="17486"/>
                    <a:pt x="4174" y="17645"/>
                    <a:pt x="4738" y="17645"/>
                  </a:cubicBezTo>
                  <a:cubicBezTo>
                    <a:pt x="7059" y="17645"/>
                    <a:pt x="11469" y="14959"/>
                    <a:pt x="14883" y="11979"/>
                  </a:cubicBezTo>
                  <a:cubicBezTo>
                    <a:pt x="18085" y="9200"/>
                    <a:pt x="20409" y="6165"/>
                    <a:pt x="19359" y="4805"/>
                  </a:cubicBezTo>
                  <a:lnTo>
                    <a:pt x="15957" y="85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268525" y="998525"/>
              <a:ext cx="538725" cy="440850"/>
            </a:xfrm>
            <a:custGeom>
              <a:rect b="b" l="l" r="r" t="t"/>
              <a:pathLst>
                <a:path extrusionOk="0" h="17634" w="21549">
                  <a:moveTo>
                    <a:pt x="15894" y="1"/>
                  </a:moveTo>
                  <a:lnTo>
                    <a:pt x="15939" y="62"/>
                  </a:lnTo>
                  <a:lnTo>
                    <a:pt x="15939" y="62"/>
                  </a:lnTo>
                  <a:cubicBezTo>
                    <a:pt x="15925" y="41"/>
                    <a:pt x="15910" y="21"/>
                    <a:pt x="15894" y="1"/>
                  </a:cubicBezTo>
                  <a:close/>
                  <a:moveTo>
                    <a:pt x="15939" y="62"/>
                  </a:moveTo>
                  <a:cubicBezTo>
                    <a:pt x="17892" y="2944"/>
                    <a:pt x="5739" y="12832"/>
                    <a:pt x="1281" y="12832"/>
                  </a:cubicBezTo>
                  <a:cubicBezTo>
                    <a:pt x="716" y="12832"/>
                    <a:pt x="274" y="12673"/>
                    <a:pt x="1" y="12320"/>
                  </a:cubicBezTo>
                  <a:lnTo>
                    <a:pt x="1" y="12320"/>
                  </a:lnTo>
                  <a:lnTo>
                    <a:pt x="3482" y="17121"/>
                  </a:lnTo>
                  <a:cubicBezTo>
                    <a:pt x="3756" y="17474"/>
                    <a:pt x="4198" y="17633"/>
                    <a:pt x="4764" y="17633"/>
                  </a:cubicBezTo>
                  <a:cubicBezTo>
                    <a:pt x="9254" y="17633"/>
                    <a:pt x="21549" y="7601"/>
                    <a:pt x="19378" y="4801"/>
                  </a:cubicBezTo>
                  <a:lnTo>
                    <a:pt x="15939" y="62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187025" y="884200"/>
              <a:ext cx="536875" cy="442100"/>
            </a:xfrm>
            <a:custGeom>
              <a:rect b="b" l="l" r="r" t="t"/>
              <a:pathLst>
                <a:path extrusionOk="0" h="17684" w="21475">
                  <a:moveTo>
                    <a:pt x="15845" y="1"/>
                  </a:moveTo>
                  <a:lnTo>
                    <a:pt x="15900" y="77"/>
                  </a:lnTo>
                  <a:lnTo>
                    <a:pt x="15900" y="77"/>
                  </a:lnTo>
                  <a:cubicBezTo>
                    <a:pt x="15883" y="51"/>
                    <a:pt x="15864" y="26"/>
                    <a:pt x="15845" y="1"/>
                  </a:cubicBezTo>
                  <a:close/>
                  <a:moveTo>
                    <a:pt x="15900" y="77"/>
                  </a:moveTo>
                  <a:lnTo>
                    <a:pt x="15900" y="77"/>
                  </a:lnTo>
                  <a:cubicBezTo>
                    <a:pt x="17820" y="2962"/>
                    <a:pt x="5701" y="12869"/>
                    <a:pt x="1258" y="12869"/>
                  </a:cubicBezTo>
                  <a:cubicBezTo>
                    <a:pt x="707" y="12869"/>
                    <a:pt x="274" y="12716"/>
                    <a:pt x="0" y="12379"/>
                  </a:cubicBezTo>
                  <a:lnTo>
                    <a:pt x="0" y="12379"/>
                  </a:lnTo>
                  <a:lnTo>
                    <a:pt x="3424" y="17177"/>
                  </a:lnTo>
                  <a:cubicBezTo>
                    <a:pt x="3469" y="17237"/>
                    <a:pt x="3523" y="17291"/>
                    <a:pt x="3583" y="17338"/>
                  </a:cubicBezTo>
                  <a:cubicBezTo>
                    <a:pt x="3854" y="17574"/>
                    <a:pt x="4233" y="17683"/>
                    <a:pt x="4696" y="17683"/>
                  </a:cubicBezTo>
                  <a:cubicBezTo>
                    <a:pt x="9173" y="17683"/>
                    <a:pt x="21475" y="7528"/>
                    <a:pt x="19281" y="4739"/>
                  </a:cubicBezTo>
                  <a:lnTo>
                    <a:pt x="15900" y="77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1459425" y="884200"/>
              <a:ext cx="385075" cy="503700"/>
            </a:xfrm>
            <a:custGeom>
              <a:rect b="b" l="l" r="r" t="t"/>
              <a:pathLst>
                <a:path extrusionOk="0" h="20148" w="15403">
                  <a:moveTo>
                    <a:pt x="4949" y="1"/>
                  </a:moveTo>
                  <a:lnTo>
                    <a:pt x="0" y="6352"/>
                  </a:lnTo>
                  <a:lnTo>
                    <a:pt x="559" y="7129"/>
                  </a:lnTo>
                  <a:lnTo>
                    <a:pt x="3836" y="11706"/>
                  </a:lnTo>
                  <a:lnTo>
                    <a:pt x="3984" y="11915"/>
                  </a:lnTo>
                  <a:lnTo>
                    <a:pt x="6429" y="15330"/>
                  </a:lnTo>
                  <a:lnTo>
                    <a:pt x="7292" y="16539"/>
                  </a:lnTo>
                  <a:lnTo>
                    <a:pt x="9876" y="20147"/>
                  </a:lnTo>
                  <a:cubicBezTo>
                    <a:pt x="13078" y="17368"/>
                    <a:pt x="15402" y="14333"/>
                    <a:pt x="14352" y="12971"/>
                  </a:cubicBezTo>
                  <a:lnTo>
                    <a:pt x="11740" y="9382"/>
                  </a:lnTo>
                  <a:lnTo>
                    <a:pt x="10984" y="8326"/>
                  </a:lnTo>
                  <a:lnTo>
                    <a:pt x="10975" y="8311"/>
                  </a:lnTo>
                  <a:lnTo>
                    <a:pt x="8394" y="4754"/>
                  </a:lnTo>
                  <a:lnTo>
                    <a:pt x="8276" y="4589"/>
                  </a:lnTo>
                  <a:lnTo>
                    <a:pt x="4949" y="1"/>
                  </a:lnTo>
                  <a:close/>
                </a:path>
              </a:pathLst>
            </a:custGeom>
            <a:solidFill>
              <a:srgbClr val="959EC4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745150" y="344850"/>
              <a:ext cx="864375" cy="861100"/>
            </a:xfrm>
            <a:custGeom>
              <a:rect b="b" l="l" r="r" t="t"/>
              <a:pathLst>
                <a:path extrusionOk="0" h="34444" w="34575">
                  <a:moveTo>
                    <a:pt x="15558" y="0"/>
                  </a:moveTo>
                  <a:cubicBezTo>
                    <a:pt x="14815" y="0"/>
                    <a:pt x="14024" y="137"/>
                    <a:pt x="13212" y="387"/>
                  </a:cubicBezTo>
                  <a:cubicBezTo>
                    <a:pt x="7129" y="2214"/>
                    <a:pt x="1" y="10342"/>
                    <a:pt x="3639" y="14586"/>
                  </a:cubicBezTo>
                  <a:lnTo>
                    <a:pt x="17652" y="33936"/>
                  </a:lnTo>
                  <a:cubicBezTo>
                    <a:pt x="17662" y="33951"/>
                    <a:pt x="17662" y="33951"/>
                    <a:pt x="17675" y="33953"/>
                  </a:cubicBezTo>
                  <a:cubicBezTo>
                    <a:pt x="17948" y="34291"/>
                    <a:pt x="18380" y="34443"/>
                    <a:pt x="18931" y="34443"/>
                  </a:cubicBezTo>
                  <a:cubicBezTo>
                    <a:pt x="21260" y="34443"/>
                    <a:pt x="25704" y="31710"/>
                    <a:pt x="29127" y="28703"/>
                  </a:cubicBezTo>
                  <a:cubicBezTo>
                    <a:pt x="32291" y="25928"/>
                    <a:pt x="34574" y="22911"/>
                    <a:pt x="33520" y="21575"/>
                  </a:cubicBezTo>
                  <a:lnTo>
                    <a:pt x="18947" y="1461"/>
                  </a:lnTo>
                  <a:cubicBezTo>
                    <a:pt x="18074" y="441"/>
                    <a:pt x="16893" y="0"/>
                    <a:pt x="15558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1075450" y="344850"/>
              <a:ext cx="534075" cy="717600"/>
            </a:xfrm>
            <a:custGeom>
              <a:rect b="b" l="l" r="r" t="t"/>
              <a:pathLst>
                <a:path extrusionOk="0" h="28704" w="21363">
                  <a:moveTo>
                    <a:pt x="2346" y="0"/>
                  </a:moveTo>
                  <a:cubicBezTo>
                    <a:pt x="1603" y="0"/>
                    <a:pt x="812" y="137"/>
                    <a:pt x="0" y="387"/>
                  </a:cubicBezTo>
                  <a:cubicBezTo>
                    <a:pt x="520" y="298"/>
                    <a:pt x="1017" y="250"/>
                    <a:pt x="1482" y="250"/>
                  </a:cubicBezTo>
                  <a:cubicBezTo>
                    <a:pt x="3272" y="250"/>
                    <a:pt x="4578" y="963"/>
                    <a:pt x="4813" y="2803"/>
                  </a:cubicBezTo>
                  <a:cubicBezTo>
                    <a:pt x="5110" y="5108"/>
                    <a:pt x="1001" y="9051"/>
                    <a:pt x="1001" y="9051"/>
                  </a:cubicBezTo>
                  <a:lnTo>
                    <a:pt x="15915" y="28703"/>
                  </a:lnTo>
                  <a:cubicBezTo>
                    <a:pt x="19079" y="25928"/>
                    <a:pt x="21362" y="22911"/>
                    <a:pt x="20308" y="21575"/>
                  </a:cubicBezTo>
                  <a:lnTo>
                    <a:pt x="5735" y="1461"/>
                  </a:lnTo>
                  <a:cubicBezTo>
                    <a:pt x="4862" y="441"/>
                    <a:pt x="3681" y="0"/>
                    <a:pt x="2346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1598425" y="1227625"/>
              <a:ext cx="408375" cy="339900"/>
            </a:xfrm>
            <a:custGeom>
              <a:rect b="b" l="l" r="r" t="t"/>
              <a:pathLst>
                <a:path extrusionOk="0" h="13596" w="16335">
                  <a:moveTo>
                    <a:pt x="6113" y="0"/>
                  </a:moveTo>
                  <a:cubicBezTo>
                    <a:pt x="2153" y="0"/>
                    <a:pt x="1" y="2710"/>
                    <a:pt x="1" y="2710"/>
                  </a:cubicBezTo>
                  <a:cubicBezTo>
                    <a:pt x="1" y="2710"/>
                    <a:pt x="8722" y="13595"/>
                    <a:pt x="12489" y="13595"/>
                  </a:cubicBezTo>
                  <a:cubicBezTo>
                    <a:pt x="12888" y="13595"/>
                    <a:pt x="13232" y="13473"/>
                    <a:pt x="13504" y="13202"/>
                  </a:cubicBezTo>
                  <a:cubicBezTo>
                    <a:pt x="16335" y="10373"/>
                    <a:pt x="15824" y="3210"/>
                    <a:pt x="10053" y="835"/>
                  </a:cubicBezTo>
                  <a:cubicBezTo>
                    <a:pt x="8590" y="233"/>
                    <a:pt x="7274" y="0"/>
                    <a:pt x="6113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1565350" y="4846750"/>
              <a:ext cx="161275" cy="212950"/>
            </a:xfrm>
            <a:custGeom>
              <a:rect b="b" l="l" r="r" t="t"/>
              <a:pathLst>
                <a:path extrusionOk="0" h="8518" w="6451">
                  <a:moveTo>
                    <a:pt x="2665" y="0"/>
                  </a:moveTo>
                  <a:cubicBezTo>
                    <a:pt x="1342" y="0"/>
                    <a:pt x="1" y="4136"/>
                    <a:pt x="1" y="4136"/>
                  </a:cubicBezTo>
                  <a:cubicBezTo>
                    <a:pt x="1" y="4136"/>
                    <a:pt x="533" y="5699"/>
                    <a:pt x="3145" y="7422"/>
                  </a:cubicBezTo>
                  <a:cubicBezTo>
                    <a:pt x="4481" y="8302"/>
                    <a:pt x="5315" y="8517"/>
                    <a:pt x="5811" y="8517"/>
                  </a:cubicBezTo>
                  <a:cubicBezTo>
                    <a:pt x="6285" y="8517"/>
                    <a:pt x="6451" y="8322"/>
                    <a:pt x="6451" y="8322"/>
                  </a:cubicBezTo>
                  <a:cubicBezTo>
                    <a:pt x="6451" y="8322"/>
                    <a:pt x="4773" y="2104"/>
                    <a:pt x="3287" y="345"/>
                  </a:cubicBezTo>
                  <a:cubicBezTo>
                    <a:pt x="3084" y="104"/>
                    <a:pt x="2874" y="0"/>
                    <a:pt x="2665" y="0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1529000" y="4523900"/>
              <a:ext cx="295400" cy="467300"/>
            </a:xfrm>
            <a:custGeom>
              <a:rect b="b" l="l" r="r" t="t"/>
              <a:pathLst>
                <a:path extrusionOk="0" h="18692" w="11816">
                  <a:moveTo>
                    <a:pt x="4509" y="0"/>
                  </a:moveTo>
                  <a:cubicBezTo>
                    <a:pt x="4000" y="2992"/>
                    <a:pt x="3787" y="5449"/>
                    <a:pt x="2217" y="6676"/>
                  </a:cubicBezTo>
                  <a:cubicBezTo>
                    <a:pt x="544" y="7980"/>
                    <a:pt x="1" y="9193"/>
                    <a:pt x="1" y="9193"/>
                  </a:cubicBezTo>
                  <a:cubicBezTo>
                    <a:pt x="1" y="9193"/>
                    <a:pt x="3766" y="10237"/>
                    <a:pt x="5044" y="12877"/>
                  </a:cubicBezTo>
                  <a:cubicBezTo>
                    <a:pt x="6322" y="15514"/>
                    <a:pt x="5791" y="17817"/>
                    <a:pt x="7308" y="18497"/>
                  </a:cubicBezTo>
                  <a:cubicBezTo>
                    <a:pt x="7617" y="18636"/>
                    <a:pt x="7987" y="18691"/>
                    <a:pt x="8381" y="18691"/>
                  </a:cubicBezTo>
                  <a:cubicBezTo>
                    <a:pt x="9919" y="18691"/>
                    <a:pt x="11816" y="17849"/>
                    <a:pt x="11816" y="17849"/>
                  </a:cubicBezTo>
                  <a:cubicBezTo>
                    <a:pt x="11816" y="17849"/>
                    <a:pt x="10149" y="17469"/>
                    <a:pt x="9887" y="15237"/>
                  </a:cubicBezTo>
                  <a:cubicBezTo>
                    <a:pt x="9623" y="13005"/>
                    <a:pt x="8779" y="8184"/>
                    <a:pt x="8938" y="6987"/>
                  </a:cubicBezTo>
                  <a:cubicBezTo>
                    <a:pt x="9097" y="5791"/>
                    <a:pt x="10016" y="1227"/>
                    <a:pt x="10016" y="1227"/>
                  </a:cubicBezTo>
                  <a:lnTo>
                    <a:pt x="450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1505100" y="4712575"/>
              <a:ext cx="409200" cy="355200"/>
            </a:xfrm>
            <a:custGeom>
              <a:rect b="b" l="l" r="r" t="t"/>
              <a:pathLst>
                <a:path extrusionOk="0" h="14208" w="16368">
                  <a:moveTo>
                    <a:pt x="3349" y="1"/>
                  </a:moveTo>
                  <a:cubicBezTo>
                    <a:pt x="2054" y="1"/>
                    <a:pt x="965" y="1019"/>
                    <a:pt x="521" y="2825"/>
                  </a:cubicBezTo>
                  <a:cubicBezTo>
                    <a:pt x="1" y="4930"/>
                    <a:pt x="1187" y="7452"/>
                    <a:pt x="1105" y="9264"/>
                  </a:cubicBezTo>
                  <a:cubicBezTo>
                    <a:pt x="1021" y="11077"/>
                    <a:pt x="598" y="13139"/>
                    <a:pt x="598" y="13139"/>
                  </a:cubicBezTo>
                  <a:cubicBezTo>
                    <a:pt x="858" y="14087"/>
                    <a:pt x="1628" y="14207"/>
                    <a:pt x="2000" y="14207"/>
                  </a:cubicBezTo>
                  <a:cubicBezTo>
                    <a:pt x="2126" y="14207"/>
                    <a:pt x="2207" y="14194"/>
                    <a:pt x="2207" y="14194"/>
                  </a:cubicBezTo>
                  <a:cubicBezTo>
                    <a:pt x="2207" y="14194"/>
                    <a:pt x="3386" y="9866"/>
                    <a:pt x="4614" y="8074"/>
                  </a:cubicBezTo>
                  <a:cubicBezTo>
                    <a:pt x="4959" y="7572"/>
                    <a:pt x="5216" y="7343"/>
                    <a:pt x="5419" y="7343"/>
                  </a:cubicBezTo>
                  <a:cubicBezTo>
                    <a:pt x="5939" y="7343"/>
                    <a:pt x="6106" y="8841"/>
                    <a:pt x="6500" y="11051"/>
                  </a:cubicBezTo>
                  <a:cubicBezTo>
                    <a:pt x="6923" y="13416"/>
                    <a:pt x="7712" y="14079"/>
                    <a:pt x="8739" y="14079"/>
                  </a:cubicBezTo>
                  <a:cubicBezTo>
                    <a:pt x="9048" y="14079"/>
                    <a:pt x="9378" y="14019"/>
                    <a:pt x="9726" y="13927"/>
                  </a:cubicBezTo>
                  <a:lnTo>
                    <a:pt x="16253" y="12209"/>
                  </a:lnTo>
                  <a:cubicBezTo>
                    <a:pt x="16367" y="11144"/>
                    <a:pt x="15474" y="10287"/>
                    <a:pt x="14033" y="10027"/>
                  </a:cubicBezTo>
                  <a:cubicBezTo>
                    <a:pt x="13611" y="9951"/>
                    <a:pt x="13156" y="9937"/>
                    <a:pt x="12702" y="9937"/>
                  </a:cubicBezTo>
                  <a:cubicBezTo>
                    <a:pt x="12428" y="9937"/>
                    <a:pt x="12155" y="9942"/>
                    <a:pt x="11889" y="9942"/>
                  </a:cubicBezTo>
                  <a:cubicBezTo>
                    <a:pt x="11087" y="9942"/>
                    <a:pt x="10357" y="9895"/>
                    <a:pt x="9902" y="9516"/>
                  </a:cubicBezTo>
                  <a:cubicBezTo>
                    <a:pt x="9048" y="8805"/>
                    <a:pt x="8255" y="6187"/>
                    <a:pt x="7825" y="4348"/>
                  </a:cubicBezTo>
                  <a:cubicBezTo>
                    <a:pt x="7394" y="2509"/>
                    <a:pt x="5450" y="448"/>
                    <a:pt x="4002" y="85"/>
                  </a:cubicBezTo>
                  <a:cubicBezTo>
                    <a:pt x="3780" y="28"/>
                    <a:pt x="3562" y="1"/>
                    <a:pt x="3349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602750" y="4554200"/>
              <a:ext cx="134975" cy="230925"/>
            </a:xfrm>
            <a:custGeom>
              <a:rect b="b" l="l" r="r" t="t"/>
              <a:pathLst>
                <a:path extrusionOk="0" h="9237" w="5399">
                  <a:moveTo>
                    <a:pt x="4097" y="1"/>
                  </a:moveTo>
                  <a:cubicBezTo>
                    <a:pt x="2755" y="1"/>
                    <a:pt x="220" y="2599"/>
                    <a:pt x="220" y="2599"/>
                  </a:cubicBezTo>
                  <a:cubicBezTo>
                    <a:pt x="220" y="2599"/>
                    <a:pt x="1" y="4235"/>
                    <a:pt x="1577" y="6937"/>
                  </a:cubicBezTo>
                  <a:cubicBezTo>
                    <a:pt x="2775" y="8990"/>
                    <a:pt x="3633" y="9236"/>
                    <a:pt x="3976" y="9236"/>
                  </a:cubicBezTo>
                  <a:cubicBezTo>
                    <a:pt x="4085" y="9236"/>
                    <a:pt x="4142" y="9212"/>
                    <a:pt x="4142" y="9212"/>
                  </a:cubicBezTo>
                  <a:cubicBezTo>
                    <a:pt x="4142" y="9212"/>
                    <a:pt x="5398" y="2895"/>
                    <a:pt x="4846" y="659"/>
                  </a:cubicBezTo>
                  <a:cubicBezTo>
                    <a:pt x="4730" y="187"/>
                    <a:pt x="4456" y="1"/>
                    <a:pt x="4097" y="1"/>
                  </a:cubicBezTo>
                  <a:close/>
                </a:path>
              </a:pathLst>
            </a:custGeom>
            <a:solidFill>
              <a:srgbClr val="254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662800" y="4271050"/>
              <a:ext cx="306825" cy="480925"/>
            </a:xfrm>
            <a:custGeom>
              <a:rect b="b" l="l" r="r" t="t"/>
              <a:pathLst>
                <a:path extrusionOk="0" h="19237" w="12273">
                  <a:moveTo>
                    <a:pt x="8119" y="0"/>
                  </a:moveTo>
                  <a:cubicBezTo>
                    <a:pt x="6336" y="2455"/>
                    <a:pt x="5054" y="4564"/>
                    <a:pt x="3102" y="4964"/>
                  </a:cubicBezTo>
                  <a:cubicBezTo>
                    <a:pt x="1025" y="5391"/>
                    <a:pt x="0" y="6238"/>
                    <a:pt x="0" y="6238"/>
                  </a:cubicBezTo>
                  <a:cubicBezTo>
                    <a:pt x="0" y="6238"/>
                    <a:pt x="2910" y="8845"/>
                    <a:pt x="2885" y="11775"/>
                  </a:cubicBezTo>
                  <a:cubicBezTo>
                    <a:pt x="2859" y="14706"/>
                    <a:pt x="1364" y="16534"/>
                    <a:pt x="2419" y="17816"/>
                  </a:cubicBezTo>
                  <a:cubicBezTo>
                    <a:pt x="3475" y="19099"/>
                    <a:pt x="6749" y="19236"/>
                    <a:pt x="6749" y="19236"/>
                  </a:cubicBezTo>
                  <a:cubicBezTo>
                    <a:pt x="6749" y="19236"/>
                    <a:pt x="5421" y="18154"/>
                    <a:pt x="6177" y="16038"/>
                  </a:cubicBezTo>
                  <a:cubicBezTo>
                    <a:pt x="6931" y="13922"/>
                    <a:pt x="8312" y="9227"/>
                    <a:pt x="8987" y="8226"/>
                  </a:cubicBezTo>
                  <a:cubicBezTo>
                    <a:pt x="9661" y="7226"/>
                    <a:pt x="12273" y="3351"/>
                    <a:pt x="12273" y="3351"/>
                  </a:cubicBezTo>
                  <a:lnTo>
                    <a:pt x="8119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20075" y="4410500"/>
              <a:ext cx="382650" cy="422875"/>
            </a:xfrm>
            <a:custGeom>
              <a:rect b="b" l="l" r="r" t="t"/>
              <a:pathLst>
                <a:path extrusionOk="0" h="16915" w="15306">
                  <a:moveTo>
                    <a:pt x="7531" y="1"/>
                  </a:moveTo>
                  <a:cubicBezTo>
                    <a:pt x="6623" y="1"/>
                    <a:pt x="5650" y="510"/>
                    <a:pt x="4792" y="1525"/>
                  </a:cubicBezTo>
                  <a:cubicBezTo>
                    <a:pt x="3394" y="3179"/>
                    <a:pt x="3340" y="5967"/>
                    <a:pt x="2462" y="7554"/>
                  </a:cubicBezTo>
                  <a:cubicBezTo>
                    <a:pt x="1583" y="9141"/>
                    <a:pt x="254" y="11124"/>
                    <a:pt x="254" y="11124"/>
                  </a:cubicBezTo>
                  <a:cubicBezTo>
                    <a:pt x="0" y="12415"/>
                    <a:pt x="1261" y="12460"/>
                    <a:pt x="1261" y="12460"/>
                  </a:cubicBezTo>
                  <a:cubicBezTo>
                    <a:pt x="1261" y="12460"/>
                    <a:pt x="4240" y="9105"/>
                    <a:pt x="6134" y="8046"/>
                  </a:cubicBezTo>
                  <a:cubicBezTo>
                    <a:pt x="6536" y="7821"/>
                    <a:pt x="6824" y="7714"/>
                    <a:pt x="7018" y="7714"/>
                  </a:cubicBezTo>
                  <a:cubicBezTo>
                    <a:pt x="7742" y="7714"/>
                    <a:pt x="7191" y="9187"/>
                    <a:pt x="6504" y="11551"/>
                  </a:cubicBezTo>
                  <a:cubicBezTo>
                    <a:pt x="5630" y="14550"/>
                    <a:pt x="6592" y="15245"/>
                    <a:pt x="8117" y="15559"/>
                  </a:cubicBezTo>
                  <a:lnTo>
                    <a:pt x="14730" y="16914"/>
                  </a:lnTo>
                  <a:cubicBezTo>
                    <a:pt x="15306" y="16010"/>
                    <a:pt x="14885" y="14844"/>
                    <a:pt x="13708" y="13972"/>
                  </a:cubicBezTo>
                  <a:cubicBezTo>
                    <a:pt x="12531" y="13100"/>
                    <a:pt x="10683" y="12698"/>
                    <a:pt x="10232" y="11682"/>
                  </a:cubicBezTo>
                  <a:cubicBezTo>
                    <a:pt x="9784" y="10666"/>
                    <a:pt x="10235" y="7966"/>
                    <a:pt x="10664" y="6128"/>
                  </a:cubicBezTo>
                  <a:cubicBezTo>
                    <a:pt x="11094" y="4289"/>
                    <a:pt x="10267" y="1581"/>
                    <a:pt x="9131" y="612"/>
                  </a:cubicBezTo>
                  <a:cubicBezTo>
                    <a:pt x="8653" y="204"/>
                    <a:pt x="8105" y="1"/>
                    <a:pt x="753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783275" y="2777125"/>
              <a:ext cx="1141550" cy="1930450"/>
            </a:xfrm>
            <a:custGeom>
              <a:rect b="b" l="l" r="r" t="t"/>
              <a:pathLst>
                <a:path extrusionOk="0" h="77218" w="45662">
                  <a:moveTo>
                    <a:pt x="20272" y="1"/>
                  </a:moveTo>
                  <a:cubicBezTo>
                    <a:pt x="18930" y="2823"/>
                    <a:pt x="18423" y="9144"/>
                    <a:pt x="16904" y="21221"/>
                  </a:cubicBezTo>
                  <a:cubicBezTo>
                    <a:pt x="15888" y="29280"/>
                    <a:pt x="15300" y="36954"/>
                    <a:pt x="15300" y="36954"/>
                  </a:cubicBezTo>
                  <a:cubicBezTo>
                    <a:pt x="15300" y="36954"/>
                    <a:pt x="10190" y="40414"/>
                    <a:pt x="8354" y="45399"/>
                  </a:cubicBezTo>
                  <a:cubicBezTo>
                    <a:pt x="6373" y="50782"/>
                    <a:pt x="1" y="63845"/>
                    <a:pt x="1" y="63845"/>
                  </a:cubicBezTo>
                  <a:cubicBezTo>
                    <a:pt x="1" y="63845"/>
                    <a:pt x="1726" y="66833"/>
                    <a:pt x="4722" y="66833"/>
                  </a:cubicBezTo>
                  <a:cubicBezTo>
                    <a:pt x="4815" y="66833"/>
                    <a:pt x="4910" y="66830"/>
                    <a:pt x="5005" y="66824"/>
                  </a:cubicBezTo>
                  <a:cubicBezTo>
                    <a:pt x="5005" y="66824"/>
                    <a:pt x="10100" y="59669"/>
                    <a:pt x="14071" y="54368"/>
                  </a:cubicBezTo>
                  <a:cubicBezTo>
                    <a:pt x="19119" y="47631"/>
                    <a:pt x="19606" y="46516"/>
                    <a:pt x="22233" y="42830"/>
                  </a:cubicBezTo>
                  <a:cubicBezTo>
                    <a:pt x="25218" y="39375"/>
                    <a:pt x="28767" y="24168"/>
                    <a:pt x="30004" y="18322"/>
                  </a:cubicBezTo>
                  <a:lnTo>
                    <a:pt x="31282" y="18530"/>
                  </a:lnTo>
                  <a:cubicBezTo>
                    <a:pt x="31696" y="20796"/>
                    <a:pt x="31840" y="22714"/>
                    <a:pt x="32802" y="29357"/>
                  </a:cubicBezTo>
                  <a:cubicBezTo>
                    <a:pt x="33896" y="36913"/>
                    <a:pt x="34935" y="43533"/>
                    <a:pt x="34935" y="43533"/>
                  </a:cubicBezTo>
                  <a:cubicBezTo>
                    <a:pt x="34935" y="43533"/>
                    <a:pt x="32244" y="49618"/>
                    <a:pt x="32553" y="55876"/>
                  </a:cubicBezTo>
                  <a:cubicBezTo>
                    <a:pt x="32942" y="63742"/>
                    <a:pt x="32884" y="75593"/>
                    <a:pt x="32884" y="75593"/>
                  </a:cubicBezTo>
                  <a:cubicBezTo>
                    <a:pt x="32884" y="75593"/>
                    <a:pt x="34496" y="77217"/>
                    <a:pt x="36858" y="77217"/>
                  </a:cubicBezTo>
                  <a:cubicBezTo>
                    <a:pt x="37451" y="77217"/>
                    <a:pt x="38092" y="77115"/>
                    <a:pt x="38767" y="76858"/>
                  </a:cubicBezTo>
                  <a:cubicBezTo>
                    <a:pt x="38767" y="76858"/>
                    <a:pt x="41149" y="63920"/>
                    <a:pt x="42412" y="57418"/>
                  </a:cubicBezTo>
                  <a:cubicBezTo>
                    <a:pt x="43986" y="49332"/>
                    <a:pt x="44710" y="46525"/>
                    <a:pt x="45090" y="42465"/>
                  </a:cubicBezTo>
                  <a:cubicBezTo>
                    <a:pt x="45661" y="36383"/>
                    <a:pt x="45090" y="8371"/>
                    <a:pt x="45090" y="8371"/>
                  </a:cubicBezTo>
                  <a:lnTo>
                    <a:pt x="20272" y="1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1363725" y="3072450"/>
              <a:ext cx="201600" cy="608125"/>
            </a:xfrm>
            <a:custGeom>
              <a:rect b="b" l="l" r="r" t="t"/>
              <a:pathLst>
                <a:path extrusionOk="0" h="24325" w="8064">
                  <a:moveTo>
                    <a:pt x="1" y="1"/>
                  </a:moveTo>
                  <a:cubicBezTo>
                    <a:pt x="1" y="1"/>
                    <a:pt x="3210" y="3974"/>
                    <a:pt x="3751" y="5650"/>
                  </a:cubicBezTo>
                  <a:cubicBezTo>
                    <a:pt x="5065" y="9720"/>
                    <a:pt x="2116" y="24325"/>
                    <a:pt x="2116" y="24325"/>
                  </a:cubicBezTo>
                  <a:cubicBezTo>
                    <a:pt x="4032" y="18489"/>
                    <a:pt x="5589" y="12548"/>
                    <a:pt x="6786" y="6509"/>
                  </a:cubicBezTo>
                  <a:lnTo>
                    <a:pt x="8064" y="6717"/>
                  </a:lnTo>
                  <a:cubicBezTo>
                    <a:pt x="8064" y="6717"/>
                    <a:pt x="2673" y="2724"/>
                    <a:pt x="1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1466500" y="1267625"/>
              <a:ext cx="475125" cy="580100"/>
            </a:xfrm>
            <a:custGeom>
              <a:rect b="b" l="l" r="r" t="t"/>
              <a:pathLst>
                <a:path extrusionOk="0" h="23204" w="19005">
                  <a:moveTo>
                    <a:pt x="9783" y="1"/>
                  </a:moveTo>
                  <a:cubicBezTo>
                    <a:pt x="9748" y="1"/>
                    <a:pt x="9713" y="1"/>
                    <a:pt x="9679" y="1"/>
                  </a:cubicBezTo>
                  <a:cubicBezTo>
                    <a:pt x="4309" y="59"/>
                    <a:pt x="1" y="4458"/>
                    <a:pt x="56" y="9828"/>
                  </a:cubicBezTo>
                  <a:cubicBezTo>
                    <a:pt x="89" y="12970"/>
                    <a:pt x="1618" y="15706"/>
                    <a:pt x="3948" y="17459"/>
                  </a:cubicBezTo>
                  <a:cubicBezTo>
                    <a:pt x="3948" y="17459"/>
                    <a:pt x="4460" y="18554"/>
                    <a:pt x="4760" y="18939"/>
                  </a:cubicBezTo>
                  <a:cubicBezTo>
                    <a:pt x="6448" y="21104"/>
                    <a:pt x="11878" y="22994"/>
                    <a:pt x="13205" y="23172"/>
                  </a:cubicBezTo>
                  <a:cubicBezTo>
                    <a:pt x="13362" y="23193"/>
                    <a:pt x="13511" y="23203"/>
                    <a:pt x="13655" y="23203"/>
                  </a:cubicBezTo>
                  <a:cubicBezTo>
                    <a:pt x="15341" y="23203"/>
                    <a:pt x="16198" y="21798"/>
                    <a:pt x="17160" y="19836"/>
                  </a:cubicBezTo>
                  <a:cubicBezTo>
                    <a:pt x="19005" y="16076"/>
                    <a:pt x="18912" y="11157"/>
                    <a:pt x="18609" y="8726"/>
                  </a:cubicBezTo>
                  <a:cubicBezTo>
                    <a:pt x="18082" y="3841"/>
                    <a:pt x="14774" y="1"/>
                    <a:pt x="9783" y="1"/>
                  </a:cubicBez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1422475" y="1741075"/>
              <a:ext cx="394250" cy="302125"/>
            </a:xfrm>
            <a:custGeom>
              <a:rect b="b" l="l" r="r" t="t"/>
              <a:pathLst>
                <a:path extrusionOk="0" h="12085" w="15770">
                  <a:moveTo>
                    <a:pt x="6521" y="1"/>
                  </a:moveTo>
                  <a:cubicBezTo>
                    <a:pt x="6521" y="1"/>
                    <a:pt x="5679" y="3343"/>
                    <a:pt x="5525" y="3811"/>
                  </a:cubicBezTo>
                  <a:cubicBezTo>
                    <a:pt x="5273" y="4584"/>
                    <a:pt x="5133" y="4778"/>
                    <a:pt x="4509" y="4778"/>
                  </a:cubicBezTo>
                  <a:cubicBezTo>
                    <a:pt x="4075" y="4778"/>
                    <a:pt x="3407" y="4684"/>
                    <a:pt x="2303" y="4625"/>
                  </a:cubicBezTo>
                  <a:cubicBezTo>
                    <a:pt x="2128" y="4615"/>
                    <a:pt x="1964" y="4610"/>
                    <a:pt x="1812" y="4610"/>
                  </a:cubicBezTo>
                  <a:cubicBezTo>
                    <a:pt x="417" y="4610"/>
                    <a:pt x="1" y="5074"/>
                    <a:pt x="774" y="7181"/>
                  </a:cubicBezTo>
                  <a:cubicBezTo>
                    <a:pt x="1543" y="9275"/>
                    <a:pt x="4852" y="11470"/>
                    <a:pt x="7928" y="11996"/>
                  </a:cubicBezTo>
                  <a:cubicBezTo>
                    <a:pt x="8281" y="12057"/>
                    <a:pt x="8658" y="12084"/>
                    <a:pt x="9047" y="12084"/>
                  </a:cubicBezTo>
                  <a:cubicBezTo>
                    <a:pt x="12054" y="12084"/>
                    <a:pt x="15770" y="10423"/>
                    <a:pt x="14193" y="9236"/>
                  </a:cubicBezTo>
                  <a:cubicBezTo>
                    <a:pt x="12415" y="7896"/>
                    <a:pt x="11624" y="7625"/>
                    <a:pt x="11867" y="6687"/>
                  </a:cubicBezTo>
                  <a:cubicBezTo>
                    <a:pt x="12408" y="4586"/>
                    <a:pt x="13212" y="2885"/>
                    <a:pt x="13212" y="2885"/>
                  </a:cubicBezTo>
                  <a:lnTo>
                    <a:pt x="6521" y="1"/>
                  </a:ln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1466500" y="1267625"/>
              <a:ext cx="433300" cy="498500"/>
            </a:xfrm>
            <a:custGeom>
              <a:rect b="b" l="l" r="r" t="t"/>
              <a:pathLst>
                <a:path extrusionOk="0" h="19940" w="17332">
                  <a:moveTo>
                    <a:pt x="9781" y="1"/>
                  </a:moveTo>
                  <a:cubicBezTo>
                    <a:pt x="9747" y="1"/>
                    <a:pt x="9713" y="1"/>
                    <a:pt x="9679" y="1"/>
                  </a:cubicBezTo>
                  <a:cubicBezTo>
                    <a:pt x="4309" y="57"/>
                    <a:pt x="1" y="4458"/>
                    <a:pt x="56" y="9828"/>
                  </a:cubicBezTo>
                  <a:cubicBezTo>
                    <a:pt x="89" y="12970"/>
                    <a:pt x="649" y="15240"/>
                    <a:pt x="2866" y="17684"/>
                  </a:cubicBezTo>
                  <a:cubicBezTo>
                    <a:pt x="2866" y="17684"/>
                    <a:pt x="3611" y="18449"/>
                    <a:pt x="4228" y="18833"/>
                  </a:cubicBezTo>
                  <a:cubicBezTo>
                    <a:pt x="5051" y="19364"/>
                    <a:pt x="6448" y="19940"/>
                    <a:pt x="8085" y="19940"/>
                  </a:cubicBezTo>
                  <a:cubicBezTo>
                    <a:pt x="8484" y="19940"/>
                    <a:pt x="8897" y="19905"/>
                    <a:pt x="9320" y="19828"/>
                  </a:cubicBezTo>
                  <a:cubicBezTo>
                    <a:pt x="11476" y="19435"/>
                    <a:pt x="11648" y="17160"/>
                    <a:pt x="11268" y="16804"/>
                  </a:cubicBezTo>
                  <a:lnTo>
                    <a:pt x="11268" y="16804"/>
                  </a:lnTo>
                  <a:cubicBezTo>
                    <a:pt x="11073" y="16983"/>
                    <a:pt x="10832" y="17078"/>
                    <a:pt x="10573" y="17078"/>
                  </a:cubicBezTo>
                  <a:cubicBezTo>
                    <a:pt x="10102" y="17078"/>
                    <a:pt x="9575" y="16761"/>
                    <a:pt x="9174" y="16052"/>
                  </a:cubicBezTo>
                  <a:cubicBezTo>
                    <a:pt x="8560" y="14967"/>
                    <a:pt x="8351" y="13159"/>
                    <a:pt x="9236" y="11602"/>
                  </a:cubicBezTo>
                  <a:cubicBezTo>
                    <a:pt x="9645" y="10883"/>
                    <a:pt x="10332" y="10580"/>
                    <a:pt x="10996" y="10580"/>
                  </a:cubicBezTo>
                  <a:cubicBezTo>
                    <a:pt x="11773" y="10580"/>
                    <a:pt x="12518" y="10996"/>
                    <a:pt x="12746" y="11649"/>
                  </a:cubicBezTo>
                  <a:cubicBezTo>
                    <a:pt x="13169" y="12860"/>
                    <a:pt x="13160" y="15021"/>
                    <a:pt x="13160" y="15021"/>
                  </a:cubicBezTo>
                  <a:cubicBezTo>
                    <a:pt x="13160" y="15021"/>
                    <a:pt x="14537" y="14506"/>
                    <a:pt x="14806" y="13116"/>
                  </a:cubicBezTo>
                  <a:cubicBezTo>
                    <a:pt x="14995" y="12132"/>
                    <a:pt x="14997" y="10998"/>
                    <a:pt x="14945" y="10081"/>
                  </a:cubicBezTo>
                  <a:cubicBezTo>
                    <a:pt x="14898" y="9235"/>
                    <a:pt x="15145" y="8361"/>
                    <a:pt x="15766" y="7783"/>
                  </a:cubicBezTo>
                  <a:cubicBezTo>
                    <a:pt x="16627" y="6980"/>
                    <a:pt x="16307" y="5704"/>
                    <a:pt x="16307" y="5704"/>
                  </a:cubicBezTo>
                  <a:cubicBezTo>
                    <a:pt x="16906" y="5218"/>
                    <a:pt x="17329" y="4533"/>
                    <a:pt x="17331" y="4533"/>
                  </a:cubicBezTo>
                  <a:cubicBezTo>
                    <a:pt x="15845" y="1813"/>
                    <a:pt x="13211" y="1"/>
                    <a:pt x="978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1374150" y="1293150"/>
              <a:ext cx="454825" cy="559525"/>
            </a:xfrm>
            <a:custGeom>
              <a:rect b="b" l="l" r="r" t="t"/>
              <a:pathLst>
                <a:path extrusionOk="0" h="22381" w="18193">
                  <a:moveTo>
                    <a:pt x="8307" y="0"/>
                  </a:moveTo>
                  <a:cubicBezTo>
                    <a:pt x="7744" y="0"/>
                    <a:pt x="6883" y="165"/>
                    <a:pt x="5961" y="948"/>
                  </a:cubicBezTo>
                  <a:cubicBezTo>
                    <a:pt x="4363" y="2303"/>
                    <a:pt x="2457" y="6788"/>
                    <a:pt x="1229" y="11704"/>
                  </a:cubicBezTo>
                  <a:cubicBezTo>
                    <a:pt x="0" y="16623"/>
                    <a:pt x="4182" y="20186"/>
                    <a:pt x="9517" y="21822"/>
                  </a:cubicBezTo>
                  <a:cubicBezTo>
                    <a:pt x="10828" y="22225"/>
                    <a:pt x="11996" y="22380"/>
                    <a:pt x="13016" y="22380"/>
                  </a:cubicBezTo>
                  <a:cubicBezTo>
                    <a:pt x="16419" y="22380"/>
                    <a:pt x="18192" y="20658"/>
                    <a:pt x="18192" y="20658"/>
                  </a:cubicBezTo>
                  <a:lnTo>
                    <a:pt x="18192" y="20658"/>
                  </a:lnTo>
                  <a:cubicBezTo>
                    <a:pt x="18192" y="20658"/>
                    <a:pt x="18059" y="20708"/>
                    <a:pt x="17841" y="20708"/>
                  </a:cubicBezTo>
                  <a:cubicBezTo>
                    <a:pt x="17415" y="20708"/>
                    <a:pt x="16663" y="20519"/>
                    <a:pt x="15944" y="19402"/>
                  </a:cubicBezTo>
                  <a:cubicBezTo>
                    <a:pt x="15263" y="18345"/>
                    <a:pt x="15102" y="16208"/>
                    <a:pt x="15102" y="16208"/>
                  </a:cubicBezTo>
                  <a:cubicBezTo>
                    <a:pt x="15102" y="16208"/>
                    <a:pt x="14806" y="16288"/>
                    <a:pt x="14335" y="16288"/>
                  </a:cubicBezTo>
                  <a:cubicBezTo>
                    <a:pt x="13391" y="16288"/>
                    <a:pt x="11741" y="15967"/>
                    <a:pt x="10361" y="14039"/>
                  </a:cubicBezTo>
                  <a:cubicBezTo>
                    <a:pt x="8295" y="11150"/>
                    <a:pt x="8972" y="89"/>
                    <a:pt x="8972" y="89"/>
                  </a:cubicBezTo>
                  <a:cubicBezTo>
                    <a:pt x="8972" y="89"/>
                    <a:pt x="8719" y="0"/>
                    <a:pt x="8307" y="0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1269700" y="1850750"/>
              <a:ext cx="778725" cy="1221725"/>
            </a:xfrm>
            <a:custGeom>
              <a:rect b="b" l="l" r="r" t="t"/>
              <a:pathLst>
                <a:path extrusionOk="0" h="48869" w="31149">
                  <a:moveTo>
                    <a:pt x="7909" y="0"/>
                  </a:moveTo>
                  <a:cubicBezTo>
                    <a:pt x="7513" y="0"/>
                    <a:pt x="7129" y="40"/>
                    <a:pt x="6790" y="146"/>
                  </a:cubicBezTo>
                  <a:cubicBezTo>
                    <a:pt x="4698" y="1198"/>
                    <a:pt x="3253" y="3114"/>
                    <a:pt x="2860" y="7051"/>
                  </a:cubicBezTo>
                  <a:cubicBezTo>
                    <a:pt x="2172" y="13926"/>
                    <a:pt x="4737" y="18544"/>
                    <a:pt x="4911" y="25973"/>
                  </a:cubicBezTo>
                  <a:cubicBezTo>
                    <a:pt x="4956" y="27938"/>
                    <a:pt x="985" y="32316"/>
                    <a:pt x="1" y="39116"/>
                  </a:cubicBezTo>
                  <a:cubicBezTo>
                    <a:pt x="1777" y="41313"/>
                    <a:pt x="5381" y="46287"/>
                    <a:pt x="12112" y="48257"/>
                  </a:cubicBezTo>
                  <a:cubicBezTo>
                    <a:pt x="13549" y="48677"/>
                    <a:pt x="15025" y="48869"/>
                    <a:pt x="16461" y="48869"/>
                  </a:cubicBezTo>
                  <a:cubicBezTo>
                    <a:pt x="20304" y="48869"/>
                    <a:pt x="23863" y="47493"/>
                    <a:pt x="25633" y="45426"/>
                  </a:cubicBezTo>
                  <a:cubicBezTo>
                    <a:pt x="24533" y="34343"/>
                    <a:pt x="23139" y="32928"/>
                    <a:pt x="22804" y="28054"/>
                  </a:cubicBezTo>
                  <a:cubicBezTo>
                    <a:pt x="22920" y="26450"/>
                    <a:pt x="24681" y="22814"/>
                    <a:pt x="25053" y="20075"/>
                  </a:cubicBezTo>
                  <a:cubicBezTo>
                    <a:pt x="31149" y="17562"/>
                    <a:pt x="29710" y="10691"/>
                    <a:pt x="23666" y="6495"/>
                  </a:cubicBezTo>
                  <a:cubicBezTo>
                    <a:pt x="21185" y="4772"/>
                    <a:pt x="18161" y="3193"/>
                    <a:pt x="18161" y="3193"/>
                  </a:cubicBezTo>
                  <a:cubicBezTo>
                    <a:pt x="18161" y="3193"/>
                    <a:pt x="16678" y="3897"/>
                    <a:pt x="14672" y="3897"/>
                  </a:cubicBezTo>
                  <a:cubicBezTo>
                    <a:pt x="13735" y="3897"/>
                    <a:pt x="12683" y="3743"/>
                    <a:pt x="11614" y="3292"/>
                  </a:cubicBezTo>
                  <a:cubicBezTo>
                    <a:pt x="9662" y="2470"/>
                    <a:pt x="10020" y="1200"/>
                    <a:pt x="10718" y="330"/>
                  </a:cubicBezTo>
                  <a:cubicBezTo>
                    <a:pt x="10160" y="294"/>
                    <a:pt x="8991" y="0"/>
                    <a:pt x="7909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1302150" y="1838700"/>
              <a:ext cx="654675" cy="774150"/>
            </a:xfrm>
            <a:custGeom>
              <a:rect b="b" l="l" r="r" t="t"/>
              <a:pathLst>
                <a:path extrusionOk="0" h="30966" w="26187">
                  <a:moveTo>
                    <a:pt x="6950" y="1"/>
                  </a:moveTo>
                  <a:cubicBezTo>
                    <a:pt x="5000" y="1"/>
                    <a:pt x="2632" y="1028"/>
                    <a:pt x="1394" y="5248"/>
                  </a:cubicBezTo>
                  <a:cubicBezTo>
                    <a:pt x="0" y="10003"/>
                    <a:pt x="1540" y="13935"/>
                    <a:pt x="1918" y="17460"/>
                  </a:cubicBezTo>
                  <a:cubicBezTo>
                    <a:pt x="2296" y="20985"/>
                    <a:pt x="1317" y="24917"/>
                    <a:pt x="1317" y="24917"/>
                  </a:cubicBezTo>
                  <a:cubicBezTo>
                    <a:pt x="1317" y="24917"/>
                    <a:pt x="2464" y="26861"/>
                    <a:pt x="6630" y="29017"/>
                  </a:cubicBezTo>
                  <a:cubicBezTo>
                    <a:pt x="9371" y="30436"/>
                    <a:pt x="13013" y="30965"/>
                    <a:pt x="16398" y="30965"/>
                  </a:cubicBezTo>
                  <a:cubicBezTo>
                    <a:pt x="20418" y="30965"/>
                    <a:pt x="24075" y="30219"/>
                    <a:pt x="25426" y="29329"/>
                  </a:cubicBezTo>
                  <a:cubicBezTo>
                    <a:pt x="25426" y="29329"/>
                    <a:pt x="26186" y="18381"/>
                    <a:pt x="24971" y="12078"/>
                  </a:cubicBezTo>
                  <a:cubicBezTo>
                    <a:pt x="23755" y="5774"/>
                    <a:pt x="16654" y="3196"/>
                    <a:pt x="16654" y="3196"/>
                  </a:cubicBezTo>
                  <a:cubicBezTo>
                    <a:pt x="16654" y="3196"/>
                    <a:pt x="15577" y="3612"/>
                    <a:pt x="14081" y="3612"/>
                  </a:cubicBezTo>
                  <a:cubicBezTo>
                    <a:pt x="13272" y="3612"/>
                    <a:pt x="12341" y="3491"/>
                    <a:pt x="11392" y="3117"/>
                  </a:cubicBezTo>
                  <a:cubicBezTo>
                    <a:pt x="8688" y="2052"/>
                    <a:pt x="9951" y="484"/>
                    <a:pt x="9951" y="484"/>
                  </a:cubicBezTo>
                  <a:cubicBezTo>
                    <a:pt x="9951" y="484"/>
                    <a:pt x="9715" y="301"/>
                    <a:pt x="7666" y="46"/>
                  </a:cubicBezTo>
                  <a:cubicBezTo>
                    <a:pt x="7436" y="17"/>
                    <a:pt x="7196" y="1"/>
                    <a:pt x="6950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1504575" y="1825900"/>
              <a:ext cx="293575" cy="140300"/>
            </a:xfrm>
            <a:custGeom>
              <a:rect b="b" l="l" r="r" t="t"/>
              <a:pathLst>
                <a:path extrusionOk="0" h="5612" w="11743">
                  <a:moveTo>
                    <a:pt x="2060" y="1"/>
                  </a:moveTo>
                  <a:cubicBezTo>
                    <a:pt x="1566" y="1"/>
                    <a:pt x="899" y="508"/>
                    <a:pt x="488" y="871"/>
                  </a:cubicBezTo>
                  <a:cubicBezTo>
                    <a:pt x="323" y="1015"/>
                    <a:pt x="0" y="1397"/>
                    <a:pt x="31" y="1614"/>
                  </a:cubicBezTo>
                  <a:cubicBezTo>
                    <a:pt x="134" y="2357"/>
                    <a:pt x="475" y="3483"/>
                    <a:pt x="1918" y="4529"/>
                  </a:cubicBezTo>
                  <a:cubicBezTo>
                    <a:pt x="2998" y="5311"/>
                    <a:pt x="4121" y="5569"/>
                    <a:pt x="5337" y="5569"/>
                  </a:cubicBezTo>
                  <a:cubicBezTo>
                    <a:pt x="6257" y="5569"/>
                    <a:pt x="7231" y="5421"/>
                    <a:pt x="8280" y="5242"/>
                  </a:cubicBezTo>
                  <a:cubicBezTo>
                    <a:pt x="8790" y="5155"/>
                    <a:pt x="9238" y="5121"/>
                    <a:pt x="9628" y="5121"/>
                  </a:cubicBezTo>
                  <a:cubicBezTo>
                    <a:pt x="11102" y="5121"/>
                    <a:pt x="11743" y="5611"/>
                    <a:pt x="11743" y="5611"/>
                  </a:cubicBezTo>
                  <a:cubicBezTo>
                    <a:pt x="11743" y="5611"/>
                    <a:pt x="11337" y="4353"/>
                    <a:pt x="10974" y="3526"/>
                  </a:cubicBezTo>
                  <a:cubicBezTo>
                    <a:pt x="10655" y="2793"/>
                    <a:pt x="9852" y="2128"/>
                    <a:pt x="9170" y="2128"/>
                  </a:cubicBezTo>
                  <a:cubicBezTo>
                    <a:pt x="9080" y="2128"/>
                    <a:pt x="8992" y="2140"/>
                    <a:pt x="8907" y="2164"/>
                  </a:cubicBezTo>
                  <a:cubicBezTo>
                    <a:pt x="8412" y="2308"/>
                    <a:pt x="7247" y="2659"/>
                    <a:pt x="5978" y="2659"/>
                  </a:cubicBezTo>
                  <a:cubicBezTo>
                    <a:pt x="5387" y="2659"/>
                    <a:pt x="4774" y="2583"/>
                    <a:pt x="4195" y="2375"/>
                  </a:cubicBezTo>
                  <a:cubicBezTo>
                    <a:pt x="2831" y="1883"/>
                    <a:pt x="2327" y="1399"/>
                    <a:pt x="2127" y="871"/>
                  </a:cubicBezTo>
                  <a:lnTo>
                    <a:pt x="2342" y="72"/>
                  </a:lnTo>
                  <a:cubicBezTo>
                    <a:pt x="2258" y="23"/>
                    <a:pt x="2163" y="1"/>
                    <a:pt x="206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1707550" y="2023700"/>
              <a:ext cx="1271400" cy="924325"/>
            </a:xfrm>
            <a:custGeom>
              <a:rect b="b" l="l" r="r" t="t"/>
              <a:pathLst>
                <a:path extrusionOk="0" h="36973" w="50856">
                  <a:moveTo>
                    <a:pt x="3969" y="1"/>
                  </a:moveTo>
                  <a:cubicBezTo>
                    <a:pt x="3607" y="1"/>
                    <a:pt x="3247" y="54"/>
                    <a:pt x="2895" y="154"/>
                  </a:cubicBezTo>
                  <a:cubicBezTo>
                    <a:pt x="1302" y="607"/>
                    <a:pt x="0" y="1602"/>
                    <a:pt x="2006" y="5923"/>
                  </a:cubicBezTo>
                  <a:cubicBezTo>
                    <a:pt x="3978" y="10176"/>
                    <a:pt x="8263" y="17650"/>
                    <a:pt x="12797" y="22303"/>
                  </a:cubicBezTo>
                  <a:cubicBezTo>
                    <a:pt x="14994" y="24558"/>
                    <a:pt x="18714" y="27739"/>
                    <a:pt x="24470" y="30645"/>
                  </a:cubicBezTo>
                  <a:cubicBezTo>
                    <a:pt x="28493" y="32674"/>
                    <a:pt x="31111" y="33454"/>
                    <a:pt x="34952" y="34599"/>
                  </a:cubicBezTo>
                  <a:cubicBezTo>
                    <a:pt x="36126" y="34949"/>
                    <a:pt x="36992" y="35114"/>
                    <a:pt x="39200" y="35941"/>
                  </a:cubicBezTo>
                  <a:cubicBezTo>
                    <a:pt x="40889" y="36575"/>
                    <a:pt x="42896" y="36972"/>
                    <a:pt x="44617" y="36972"/>
                  </a:cubicBezTo>
                  <a:cubicBezTo>
                    <a:pt x="45143" y="36972"/>
                    <a:pt x="45642" y="36935"/>
                    <a:pt x="46097" y="36856"/>
                  </a:cubicBezTo>
                  <a:cubicBezTo>
                    <a:pt x="48040" y="36521"/>
                    <a:pt x="48689" y="36092"/>
                    <a:pt x="48792" y="35671"/>
                  </a:cubicBezTo>
                  <a:cubicBezTo>
                    <a:pt x="48913" y="35181"/>
                    <a:pt x="48554" y="34896"/>
                    <a:pt x="47786" y="34896"/>
                  </a:cubicBezTo>
                  <a:cubicBezTo>
                    <a:pt x="47723" y="34896"/>
                    <a:pt x="47656" y="34898"/>
                    <a:pt x="47587" y="34902"/>
                  </a:cubicBezTo>
                  <a:cubicBezTo>
                    <a:pt x="47123" y="34928"/>
                    <a:pt x="46503" y="35003"/>
                    <a:pt x="45755" y="35003"/>
                  </a:cubicBezTo>
                  <a:cubicBezTo>
                    <a:pt x="45046" y="35003"/>
                    <a:pt x="44221" y="34936"/>
                    <a:pt x="43302" y="34695"/>
                  </a:cubicBezTo>
                  <a:cubicBezTo>
                    <a:pt x="43302" y="34695"/>
                    <a:pt x="45289" y="34680"/>
                    <a:pt x="46477" y="34567"/>
                  </a:cubicBezTo>
                  <a:cubicBezTo>
                    <a:pt x="47662" y="34453"/>
                    <a:pt x="48799" y="34161"/>
                    <a:pt x="49565" y="33854"/>
                  </a:cubicBezTo>
                  <a:cubicBezTo>
                    <a:pt x="50509" y="33477"/>
                    <a:pt x="50856" y="32021"/>
                    <a:pt x="49977" y="32021"/>
                  </a:cubicBezTo>
                  <a:cubicBezTo>
                    <a:pt x="49968" y="32021"/>
                    <a:pt x="49959" y="32021"/>
                    <a:pt x="49950" y="32021"/>
                  </a:cubicBezTo>
                  <a:cubicBezTo>
                    <a:pt x="49031" y="32049"/>
                    <a:pt x="48337" y="32322"/>
                    <a:pt x="46576" y="32464"/>
                  </a:cubicBezTo>
                  <a:cubicBezTo>
                    <a:pt x="46214" y="32493"/>
                    <a:pt x="45873" y="32504"/>
                    <a:pt x="45562" y="32504"/>
                  </a:cubicBezTo>
                  <a:cubicBezTo>
                    <a:pt x="44495" y="32504"/>
                    <a:pt x="43777" y="32372"/>
                    <a:pt x="43777" y="32372"/>
                  </a:cubicBezTo>
                  <a:cubicBezTo>
                    <a:pt x="43777" y="32372"/>
                    <a:pt x="45678" y="32116"/>
                    <a:pt x="47229" y="31600"/>
                  </a:cubicBezTo>
                  <a:cubicBezTo>
                    <a:pt x="48779" y="31085"/>
                    <a:pt x="49312" y="30554"/>
                    <a:pt x="49645" y="30185"/>
                  </a:cubicBezTo>
                  <a:cubicBezTo>
                    <a:pt x="49947" y="29849"/>
                    <a:pt x="49916" y="29069"/>
                    <a:pt x="49061" y="29069"/>
                  </a:cubicBezTo>
                  <a:cubicBezTo>
                    <a:pt x="48975" y="29069"/>
                    <a:pt x="48881" y="29077"/>
                    <a:pt x="48777" y="29094"/>
                  </a:cubicBezTo>
                  <a:cubicBezTo>
                    <a:pt x="47763" y="29261"/>
                    <a:pt x="46554" y="29910"/>
                    <a:pt x="44572" y="29929"/>
                  </a:cubicBezTo>
                  <a:cubicBezTo>
                    <a:pt x="44518" y="29930"/>
                    <a:pt x="44464" y="29930"/>
                    <a:pt x="44411" y="29930"/>
                  </a:cubicBezTo>
                  <a:cubicBezTo>
                    <a:pt x="43054" y="29930"/>
                    <a:pt x="42115" y="29747"/>
                    <a:pt x="42297" y="29536"/>
                  </a:cubicBezTo>
                  <a:cubicBezTo>
                    <a:pt x="42486" y="29317"/>
                    <a:pt x="43335" y="29369"/>
                    <a:pt x="44445" y="28778"/>
                  </a:cubicBezTo>
                  <a:cubicBezTo>
                    <a:pt x="45506" y="28216"/>
                    <a:pt x="46213" y="27032"/>
                    <a:pt x="45850" y="26461"/>
                  </a:cubicBezTo>
                  <a:cubicBezTo>
                    <a:pt x="45723" y="26262"/>
                    <a:pt x="45635" y="26184"/>
                    <a:pt x="45525" y="26184"/>
                  </a:cubicBezTo>
                  <a:cubicBezTo>
                    <a:pt x="45319" y="26184"/>
                    <a:pt x="45033" y="26455"/>
                    <a:pt x="44265" y="26721"/>
                  </a:cubicBezTo>
                  <a:cubicBezTo>
                    <a:pt x="43083" y="27131"/>
                    <a:pt x="41906" y="27041"/>
                    <a:pt x="40291" y="27749"/>
                  </a:cubicBezTo>
                  <a:cubicBezTo>
                    <a:pt x="38867" y="28372"/>
                    <a:pt x="37918" y="28731"/>
                    <a:pt x="36483" y="28931"/>
                  </a:cubicBezTo>
                  <a:cubicBezTo>
                    <a:pt x="36289" y="28958"/>
                    <a:pt x="36076" y="28972"/>
                    <a:pt x="35844" y="28972"/>
                  </a:cubicBezTo>
                  <a:cubicBezTo>
                    <a:pt x="34358" y="28972"/>
                    <a:pt x="32075" y="28383"/>
                    <a:pt x="28785" y="26738"/>
                  </a:cubicBezTo>
                  <a:cubicBezTo>
                    <a:pt x="24296" y="24495"/>
                    <a:pt x="20531" y="22077"/>
                    <a:pt x="17428" y="18426"/>
                  </a:cubicBezTo>
                  <a:cubicBezTo>
                    <a:pt x="13506" y="13808"/>
                    <a:pt x="9771" y="6041"/>
                    <a:pt x="8441" y="3479"/>
                  </a:cubicBezTo>
                  <a:cubicBezTo>
                    <a:pt x="7148" y="987"/>
                    <a:pt x="5530" y="1"/>
                    <a:pt x="3969" y="1"/>
                  </a:cubicBezTo>
                  <a:close/>
                </a:path>
              </a:pathLst>
            </a:custGeom>
            <a:solidFill>
              <a:srgbClr val="C77B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1706950" y="2010750"/>
              <a:ext cx="403700" cy="529300"/>
            </a:xfrm>
            <a:custGeom>
              <a:rect b="b" l="l" r="r" t="t"/>
              <a:pathLst>
                <a:path extrusionOk="0" h="21172" w="16148">
                  <a:moveTo>
                    <a:pt x="4368" y="1"/>
                  </a:moveTo>
                  <a:cubicBezTo>
                    <a:pt x="3685" y="1"/>
                    <a:pt x="3085" y="223"/>
                    <a:pt x="2619" y="451"/>
                  </a:cubicBezTo>
                  <a:cubicBezTo>
                    <a:pt x="1165" y="1164"/>
                    <a:pt x="1" y="2554"/>
                    <a:pt x="1062" y="5782"/>
                  </a:cubicBezTo>
                  <a:cubicBezTo>
                    <a:pt x="2125" y="9010"/>
                    <a:pt x="5929" y="15183"/>
                    <a:pt x="7832" y="17788"/>
                  </a:cubicBezTo>
                  <a:cubicBezTo>
                    <a:pt x="9732" y="20394"/>
                    <a:pt x="10437" y="21171"/>
                    <a:pt x="10437" y="21171"/>
                  </a:cubicBezTo>
                  <a:cubicBezTo>
                    <a:pt x="10437" y="21171"/>
                    <a:pt x="14101" y="20179"/>
                    <a:pt x="16148" y="16820"/>
                  </a:cubicBezTo>
                  <a:cubicBezTo>
                    <a:pt x="16148" y="16820"/>
                    <a:pt x="14909" y="15103"/>
                    <a:pt x="13349" y="12378"/>
                  </a:cubicBezTo>
                  <a:cubicBezTo>
                    <a:pt x="11790" y="9650"/>
                    <a:pt x="9017" y="3473"/>
                    <a:pt x="7256" y="1503"/>
                  </a:cubicBezTo>
                  <a:cubicBezTo>
                    <a:pt x="6230" y="356"/>
                    <a:pt x="5233" y="1"/>
                    <a:pt x="436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947625" y="2405350"/>
              <a:ext cx="207125" cy="198725"/>
            </a:xfrm>
            <a:custGeom>
              <a:rect b="b" l="l" r="r" t="t"/>
              <a:pathLst>
                <a:path extrusionOk="0" h="7949" w="8285">
                  <a:moveTo>
                    <a:pt x="6111" y="0"/>
                  </a:moveTo>
                  <a:cubicBezTo>
                    <a:pt x="5970" y="0"/>
                    <a:pt x="5870" y="84"/>
                    <a:pt x="5870" y="84"/>
                  </a:cubicBezTo>
                  <a:lnTo>
                    <a:pt x="6154" y="505"/>
                  </a:lnTo>
                  <a:cubicBezTo>
                    <a:pt x="6154" y="505"/>
                    <a:pt x="5733" y="1908"/>
                    <a:pt x="4105" y="3375"/>
                  </a:cubicBezTo>
                  <a:cubicBezTo>
                    <a:pt x="2479" y="4839"/>
                    <a:pt x="662" y="5202"/>
                    <a:pt x="662" y="5202"/>
                  </a:cubicBezTo>
                  <a:lnTo>
                    <a:pt x="219" y="4670"/>
                  </a:lnTo>
                  <a:cubicBezTo>
                    <a:pt x="219" y="4670"/>
                    <a:pt x="0" y="5078"/>
                    <a:pt x="193" y="5329"/>
                  </a:cubicBezTo>
                  <a:cubicBezTo>
                    <a:pt x="387" y="5582"/>
                    <a:pt x="1890" y="7490"/>
                    <a:pt x="2300" y="7859"/>
                  </a:cubicBezTo>
                  <a:cubicBezTo>
                    <a:pt x="2367" y="7920"/>
                    <a:pt x="2474" y="7949"/>
                    <a:pt x="2612" y="7949"/>
                  </a:cubicBezTo>
                  <a:cubicBezTo>
                    <a:pt x="3322" y="7949"/>
                    <a:pt x="4874" y="7182"/>
                    <a:pt x="6231" y="5980"/>
                  </a:cubicBezTo>
                  <a:cubicBezTo>
                    <a:pt x="7853" y="4543"/>
                    <a:pt x="8284" y="2799"/>
                    <a:pt x="7975" y="2359"/>
                  </a:cubicBezTo>
                  <a:cubicBezTo>
                    <a:pt x="7668" y="1918"/>
                    <a:pt x="6815" y="713"/>
                    <a:pt x="6508" y="260"/>
                  </a:cubicBezTo>
                  <a:cubicBezTo>
                    <a:pt x="6370" y="56"/>
                    <a:pt x="6227" y="0"/>
                    <a:pt x="6111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32"/>
          <p:cNvSpPr txBox="1"/>
          <p:nvPr>
            <p:ph idx="4294967295" type="subTitle"/>
          </p:nvPr>
        </p:nvSpPr>
        <p:spPr>
          <a:xfrm>
            <a:off x="749125" y="2612675"/>
            <a:ext cx="3817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Thiết kế ý tưởng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27" name="Google Shape;527;p32"/>
          <p:cNvSpPr txBox="1"/>
          <p:nvPr>
            <p:ph idx="4294967295" type="title"/>
          </p:nvPr>
        </p:nvSpPr>
        <p:spPr>
          <a:xfrm>
            <a:off x="749125" y="3040250"/>
            <a:ext cx="2240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2"/>
                </a:solidFill>
              </a:rPr>
              <a:t>02</a:t>
            </a:r>
            <a:endParaRPr sz="9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3"/>
          <p:cNvSpPr txBox="1"/>
          <p:nvPr>
            <p:ph idx="6" type="title"/>
          </p:nvPr>
        </p:nvSpPr>
        <p:spPr>
          <a:xfrm>
            <a:off x="3291300" y="301025"/>
            <a:ext cx="60765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Chức năng</a:t>
            </a:r>
            <a:endParaRPr/>
          </a:p>
        </p:txBody>
      </p:sp>
      <p:sp>
        <p:nvSpPr>
          <p:cNvPr id="533" name="Google Shape;533;p33"/>
          <p:cNvSpPr txBox="1"/>
          <p:nvPr>
            <p:ph type="ctrTitle"/>
          </p:nvPr>
        </p:nvSpPr>
        <p:spPr>
          <a:xfrm flipH="1">
            <a:off x="6147600" y="2949350"/>
            <a:ext cx="2561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Dập lửa</a:t>
            </a:r>
            <a:endParaRPr/>
          </a:p>
        </p:txBody>
      </p:sp>
      <p:sp>
        <p:nvSpPr>
          <p:cNvPr id="534" name="Google Shape;534;p33"/>
          <p:cNvSpPr txBox="1"/>
          <p:nvPr>
            <p:ph idx="1" type="subTitle"/>
          </p:nvPr>
        </p:nvSpPr>
        <p:spPr>
          <a:xfrm flipH="1">
            <a:off x="6318450" y="3552500"/>
            <a:ext cx="2219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Sử dụng khăn ướt để</a:t>
            </a:r>
            <a:br>
              <a:rPr lang="en-GB">
                <a:latin typeface="Nunito Light"/>
                <a:ea typeface="Nunito Light"/>
                <a:cs typeface="Nunito Light"/>
                <a:sym typeface="Nunito Light"/>
              </a:rPr>
            </a:b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dập tắt lửa b</a:t>
            </a: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ằng cách đập nhiều lần vào nguồn lửa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35" name="Google Shape;535;p33"/>
          <p:cNvSpPr txBox="1"/>
          <p:nvPr>
            <p:ph idx="2" type="ctrTitle"/>
          </p:nvPr>
        </p:nvSpPr>
        <p:spPr>
          <a:xfrm flipH="1">
            <a:off x="3488549" y="2938400"/>
            <a:ext cx="23193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Phát hiện lửa</a:t>
            </a:r>
            <a:endParaRPr/>
          </a:p>
        </p:txBody>
      </p:sp>
      <p:sp>
        <p:nvSpPr>
          <p:cNvPr id="536" name="Google Shape;536;p33"/>
          <p:cNvSpPr txBox="1"/>
          <p:nvPr>
            <p:ph idx="3" type="subTitle"/>
          </p:nvPr>
        </p:nvSpPr>
        <p:spPr>
          <a:xfrm flipH="1">
            <a:off x="3367499" y="355249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Phát hiện lửa nhờ cảm biến màu sắc (lửa trong trường hợp này là vật c</a:t>
            </a: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ó </a:t>
            </a: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màu đỏ - vàng)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37" name="Google Shape;537;p33"/>
          <p:cNvSpPr txBox="1"/>
          <p:nvPr>
            <p:ph idx="4" type="ctrTitle"/>
          </p:nvPr>
        </p:nvSpPr>
        <p:spPr>
          <a:xfrm flipH="1">
            <a:off x="738449" y="2949350"/>
            <a:ext cx="2319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Tránh vật cản</a:t>
            </a:r>
            <a:endParaRPr/>
          </a:p>
        </p:txBody>
      </p:sp>
      <p:sp>
        <p:nvSpPr>
          <p:cNvPr id="538" name="Google Shape;538;p33"/>
          <p:cNvSpPr txBox="1"/>
          <p:nvPr>
            <p:ph idx="5" type="subTitle"/>
          </p:nvPr>
        </p:nvSpPr>
        <p:spPr>
          <a:xfrm flipH="1">
            <a:off x="617399" y="3552496"/>
            <a:ext cx="2561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 Light"/>
                <a:ea typeface="Nunito Light"/>
                <a:cs typeface="Nunito Light"/>
                <a:sym typeface="Nunito Light"/>
              </a:rPr>
              <a:t>Xác định vật cản trong phạm vi bán kính 2.55m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1390700" y="1792568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4140750" y="1792518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6738450" y="1792518"/>
            <a:ext cx="1014900" cy="101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487" y="2066550"/>
            <a:ext cx="466825" cy="4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775" y="1792513"/>
            <a:ext cx="1014900" cy="10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411" y="1875251"/>
            <a:ext cx="875400" cy="8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3"/>
          <p:cNvSpPr/>
          <p:nvPr/>
        </p:nvSpPr>
        <p:spPr>
          <a:xfrm>
            <a:off x="1709411" y="2021094"/>
            <a:ext cx="522700" cy="354575"/>
          </a:xfrm>
          <a:custGeom>
            <a:rect b="b" l="l" r="r" t="t"/>
            <a:pathLst>
              <a:path extrusionOk="0" h="14183" w="20908">
                <a:moveTo>
                  <a:pt x="0" y="4983"/>
                </a:moveTo>
                <a:cubicBezTo>
                  <a:pt x="1782" y="-366"/>
                  <a:pt x="12738" y="-1510"/>
                  <a:pt x="16727" y="2474"/>
                </a:cubicBezTo>
                <a:cubicBezTo>
                  <a:pt x="19659" y="5403"/>
                  <a:pt x="16764" y="14183"/>
                  <a:pt x="20908" y="141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4"/>
          <p:cNvSpPr txBox="1"/>
          <p:nvPr>
            <p:ph type="title"/>
          </p:nvPr>
        </p:nvSpPr>
        <p:spPr>
          <a:xfrm>
            <a:off x="323400" y="9961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- K</a:t>
            </a:r>
            <a:r>
              <a:rPr lang="en-GB"/>
              <a:t>ịch bản</a:t>
            </a:r>
            <a:endParaRPr/>
          </a:p>
        </p:txBody>
      </p:sp>
      <p:pic>
        <p:nvPicPr>
          <p:cNvPr id="551" name="Google Shape;5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375" y="860335"/>
            <a:ext cx="550545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llege Newsletter by Slidesgo">
  <a:themeElements>
    <a:clrScheme name="Simple Light">
      <a:dk1>
        <a:srgbClr val="324788"/>
      </a:dk1>
      <a:lt1>
        <a:srgbClr val="F5FBFB"/>
      </a:lt1>
      <a:dk2>
        <a:srgbClr val="595959"/>
      </a:dk2>
      <a:lt2>
        <a:srgbClr val="E2ECFF"/>
      </a:lt2>
      <a:accent1>
        <a:srgbClr val="FF66A7"/>
      </a:accent1>
      <a:accent2>
        <a:srgbClr val="90C4FE"/>
      </a:accent2>
      <a:accent3>
        <a:srgbClr val="706EDC"/>
      </a:accent3>
      <a:accent4>
        <a:srgbClr val="FFDB4C"/>
      </a:accent4>
      <a:accent5>
        <a:srgbClr val="FF66A7"/>
      </a:accent5>
      <a:accent6>
        <a:srgbClr val="90C4FE"/>
      </a:accent6>
      <a:hlink>
        <a:srgbClr val="32478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